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62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22"/>
    <p:restoredTop sz="96327"/>
  </p:normalViewPr>
  <p:slideViewPr>
    <p:cSldViewPr snapToGrid="0" snapToObjects="1">
      <p:cViewPr>
        <p:scale>
          <a:sx n="89" d="100"/>
          <a:sy n="89" d="100"/>
        </p:scale>
        <p:origin x="992" y="1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5B875-F74D-8B47-BAE7-9F83FAFB5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C9900-C51C-EF45-AEC6-F679B30DE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795D2-E8BB-8B4E-B15C-57600D5EB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F5B42-173A-934A-B5B9-B1AD8AC14B8F}" type="datetimeFigureOut">
              <a:rPr lang="en-US" smtClean="0"/>
              <a:t>8/21/20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6D4D1-301D-A041-9AF8-57760D2EC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CA1E5-45EA-E043-B5A4-419C4C49B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B975E-5D80-E04F-A0DF-BC79C5EC3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362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F6E6B-3258-1544-8B9D-989492A48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898A16-9790-1C44-936F-8C8E6F2DCA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CE53B-05E6-DB46-B1AA-7F0045D4A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F5B42-173A-934A-B5B9-B1AD8AC14B8F}" type="datetimeFigureOut">
              <a:rPr lang="en-US" smtClean="0"/>
              <a:t>8/21/20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6BD0B-6CB4-2B40-9217-5908FE602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56BBD-EE1D-1D45-9894-9AB56E5DE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B975E-5D80-E04F-A0DF-BC79C5EC3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928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E5AAE6-3B20-FA4B-BCBD-5BDAF069D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868D08-7180-8242-AD63-E556A86DB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B78CF-EC5B-0F4E-9579-38FEED6D7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F5B42-173A-934A-B5B9-B1AD8AC14B8F}" type="datetimeFigureOut">
              <a:rPr lang="en-US" smtClean="0"/>
              <a:t>8/21/20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A3DED-BEC6-6E4B-9501-36085B2D1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42274-3845-F949-844F-C6ECC78C6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B975E-5D80-E04F-A0DF-BC79C5EC3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9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A8BFF-627E-8B42-889B-4EADDD99A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1E392-C488-EC46-9333-8CCE7BD3C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2F441-C69F-CF42-AC1A-03FAC364A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F5B42-173A-934A-B5B9-B1AD8AC14B8F}" type="datetimeFigureOut">
              <a:rPr lang="en-US" smtClean="0"/>
              <a:t>8/21/20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EE404-22A2-6E46-A44A-D82F90419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B5DC0E-3EE7-3840-8487-AF7F54C6E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B975E-5D80-E04F-A0DF-BC79C5EC3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18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82976-BE2C-4243-9C71-19AF1CB70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6142C4-1560-3543-8565-337092AF0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D9D75-987E-1241-A070-70CFA9FCD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F5B42-173A-934A-B5B9-B1AD8AC14B8F}" type="datetimeFigureOut">
              <a:rPr lang="en-US" smtClean="0"/>
              <a:t>8/21/20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810D6-8FF1-E149-91A9-AE31F3AC4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44329-6554-0B42-89D2-8B24D1191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B975E-5D80-E04F-A0DF-BC79C5EC3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185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16129-4220-E447-9550-1CDE5C18E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D063C-5CAD-8544-B788-8A92DE491E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4A886E-086C-DB42-8595-E573E9EEDC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7A6823-0103-E74E-A749-B4774E72A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F5B42-173A-934A-B5B9-B1AD8AC14B8F}" type="datetimeFigureOut">
              <a:rPr lang="en-US" smtClean="0"/>
              <a:t>8/21/20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0C0231-EB19-F740-BFE2-76D304A86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0C143D-3C58-2F4E-BF73-623927A92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B975E-5D80-E04F-A0DF-BC79C5EC3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50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F9513-B4BD-3F49-A706-3AD411D50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A26C8D-B72F-7143-A287-5A272F9F1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EEE21D-EAF7-3449-A8E9-32794FEFE6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F345FA-E0E5-504F-9E52-B5E8371241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B9BD1C-D053-104B-8AF9-FE4B093045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3472C9-DD32-D445-AF9D-A6CD2C587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F5B42-173A-934A-B5B9-B1AD8AC14B8F}" type="datetimeFigureOut">
              <a:rPr lang="en-US" smtClean="0"/>
              <a:t>8/21/20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FA2AA3-3CA0-6D4D-B5E2-0E6FF8C15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3049D8-E266-134D-A2CF-97491691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B975E-5D80-E04F-A0DF-BC79C5EC3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283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9DCE1-DBFC-B440-96FD-F2336C908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0DC57F-63AB-E04F-B4AA-672FF3811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F5B42-173A-934A-B5B9-B1AD8AC14B8F}" type="datetimeFigureOut">
              <a:rPr lang="en-US" smtClean="0"/>
              <a:t>8/21/20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57C12E-5F14-0F4E-BC5E-457E18C32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8654D2-EB8F-704B-9DF8-595FD2DC0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B975E-5D80-E04F-A0DF-BC79C5EC3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855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F573A9-EFDB-4347-8145-EEED7225E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F5B42-173A-934A-B5B9-B1AD8AC14B8F}" type="datetimeFigureOut">
              <a:rPr lang="en-US" smtClean="0"/>
              <a:t>8/21/20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2C90A5-D58F-894B-94BF-28A182B3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7CA1E-E381-4E4A-845D-6ADEFD677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B975E-5D80-E04F-A0DF-BC79C5EC3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066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38852-6B6A-7B40-9DC4-7196BBB88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84061-2BDE-AD43-9C66-EF2223EC3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B8718-A254-1241-8CFE-AC89473C94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5019AB-BDE6-6346-933C-1D595EB88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F5B42-173A-934A-B5B9-B1AD8AC14B8F}" type="datetimeFigureOut">
              <a:rPr lang="en-US" smtClean="0"/>
              <a:t>8/21/20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39C544-D4BC-A440-B20B-F58F1E4FD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ABEAF0-62DA-A145-910D-A0D802C6A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B975E-5D80-E04F-A0DF-BC79C5EC3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13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715AA-D421-E149-B931-B1CACED32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DCA331-D457-EB48-9EB8-AE7E5D12CA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497BB-9977-1F41-8B01-156F537B38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62583C-17F7-834A-87F3-8725E8995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F5B42-173A-934A-B5B9-B1AD8AC14B8F}" type="datetimeFigureOut">
              <a:rPr lang="en-US" smtClean="0"/>
              <a:t>8/21/20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15EDEF-1E6F-C345-88DA-5C2288D0B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34E514-9CC3-3845-B59E-420F039B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B975E-5D80-E04F-A0DF-BC79C5EC3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049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EDB40F-89D1-8744-A2F1-AD5F08C6F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2B58B-2F21-B845-9ACB-AFB2D8F05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9703A-1EA8-6744-8787-A9DEE829E4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4F5B42-173A-934A-B5B9-B1AD8AC14B8F}" type="datetimeFigureOut">
              <a:rPr lang="en-US" smtClean="0"/>
              <a:t>8/21/20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7A1C6-81F0-0145-80F7-C034D535B3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E3F54-1C14-EE4C-A9C6-CCB1CE9AC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9B975E-5D80-E04F-A0DF-BC79C5EC3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57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65984C-2D07-9E49-8F0C-EC99752E8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902" y="0"/>
            <a:ext cx="9276195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51C064-CFD1-304D-9143-6747B8BCB3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739" t="25235" r="40013" b="40084"/>
          <a:stretch>
            <a:fillRect/>
          </a:stretch>
        </p:blipFill>
        <p:spPr>
          <a:xfrm>
            <a:off x="5329672" y="1730645"/>
            <a:ext cx="1692746" cy="2378369"/>
          </a:xfrm>
          <a:custGeom>
            <a:avLst/>
            <a:gdLst>
              <a:gd name="connsiteX0" fmla="*/ 859318 w 1692746"/>
              <a:gd name="connsiteY0" fmla="*/ 0 h 2378369"/>
              <a:gd name="connsiteX1" fmla="*/ 921311 w 1692746"/>
              <a:gd name="connsiteY1" fmla="*/ 5166 h 2378369"/>
              <a:gd name="connsiteX2" fmla="*/ 952308 w 1692746"/>
              <a:gd name="connsiteY2" fmla="*/ 15498 h 2378369"/>
              <a:gd name="connsiteX3" fmla="*/ 967806 w 1692746"/>
              <a:gd name="connsiteY3" fmla="*/ 20664 h 2378369"/>
              <a:gd name="connsiteX4" fmla="*/ 1003969 w 1692746"/>
              <a:gd name="connsiteY4" fmla="*/ 30997 h 2378369"/>
              <a:gd name="connsiteX5" fmla="*/ 1040131 w 1692746"/>
              <a:gd name="connsiteY5" fmla="*/ 67159 h 2378369"/>
              <a:gd name="connsiteX6" fmla="*/ 1055630 w 1692746"/>
              <a:gd name="connsiteY6" fmla="*/ 77492 h 2378369"/>
              <a:gd name="connsiteX7" fmla="*/ 1076294 w 1692746"/>
              <a:gd name="connsiteY7" fmla="*/ 108488 h 2378369"/>
              <a:gd name="connsiteX8" fmla="*/ 1086626 w 1692746"/>
              <a:gd name="connsiteY8" fmla="*/ 123987 h 2378369"/>
              <a:gd name="connsiteX9" fmla="*/ 1091792 w 1692746"/>
              <a:gd name="connsiteY9" fmla="*/ 139485 h 2378369"/>
              <a:gd name="connsiteX10" fmla="*/ 1096959 w 1692746"/>
              <a:gd name="connsiteY10" fmla="*/ 160149 h 2378369"/>
              <a:gd name="connsiteX11" fmla="*/ 1117623 w 1692746"/>
              <a:gd name="connsiteY11" fmla="*/ 191146 h 2378369"/>
              <a:gd name="connsiteX12" fmla="*/ 1133121 w 1692746"/>
              <a:gd name="connsiteY12" fmla="*/ 222142 h 2378369"/>
              <a:gd name="connsiteX13" fmla="*/ 1138287 w 1692746"/>
              <a:gd name="connsiteY13" fmla="*/ 237641 h 2378369"/>
              <a:gd name="connsiteX14" fmla="*/ 1148620 w 1692746"/>
              <a:gd name="connsiteY14" fmla="*/ 247973 h 2378369"/>
              <a:gd name="connsiteX15" fmla="*/ 1158952 w 1692746"/>
              <a:gd name="connsiteY15" fmla="*/ 278970 h 2378369"/>
              <a:gd name="connsiteX16" fmla="*/ 1179616 w 1692746"/>
              <a:gd name="connsiteY16" fmla="*/ 340963 h 2378369"/>
              <a:gd name="connsiteX17" fmla="*/ 1184782 w 1692746"/>
              <a:gd name="connsiteY17" fmla="*/ 356461 h 2378369"/>
              <a:gd name="connsiteX18" fmla="*/ 1189948 w 1692746"/>
              <a:gd name="connsiteY18" fmla="*/ 371959 h 2378369"/>
              <a:gd name="connsiteX19" fmla="*/ 1200281 w 1692746"/>
              <a:gd name="connsiteY19" fmla="*/ 387458 h 2378369"/>
              <a:gd name="connsiteX20" fmla="*/ 1205447 w 1692746"/>
              <a:gd name="connsiteY20" fmla="*/ 413288 h 2378369"/>
              <a:gd name="connsiteX21" fmla="*/ 1236443 w 1692746"/>
              <a:gd name="connsiteY21" fmla="*/ 459783 h 2378369"/>
              <a:gd name="connsiteX22" fmla="*/ 1246775 w 1692746"/>
              <a:gd name="connsiteY22" fmla="*/ 475281 h 2378369"/>
              <a:gd name="connsiteX23" fmla="*/ 1257108 w 1692746"/>
              <a:gd name="connsiteY23" fmla="*/ 506278 h 2378369"/>
              <a:gd name="connsiteX24" fmla="*/ 1262274 w 1692746"/>
              <a:gd name="connsiteY24" fmla="*/ 521776 h 2378369"/>
              <a:gd name="connsiteX25" fmla="*/ 1272606 w 1692746"/>
              <a:gd name="connsiteY25" fmla="*/ 532109 h 2378369"/>
              <a:gd name="connsiteX26" fmla="*/ 1288104 w 1692746"/>
              <a:gd name="connsiteY26" fmla="*/ 578603 h 2378369"/>
              <a:gd name="connsiteX27" fmla="*/ 1293270 w 1692746"/>
              <a:gd name="connsiteY27" fmla="*/ 594102 h 2378369"/>
              <a:gd name="connsiteX28" fmla="*/ 1303603 w 1692746"/>
              <a:gd name="connsiteY28" fmla="*/ 640597 h 2378369"/>
              <a:gd name="connsiteX29" fmla="*/ 1313935 w 1692746"/>
              <a:gd name="connsiteY29" fmla="*/ 697424 h 2378369"/>
              <a:gd name="connsiteX30" fmla="*/ 1329433 w 1692746"/>
              <a:gd name="connsiteY30" fmla="*/ 749085 h 2378369"/>
              <a:gd name="connsiteX31" fmla="*/ 1339765 w 1692746"/>
              <a:gd name="connsiteY31" fmla="*/ 780081 h 2378369"/>
              <a:gd name="connsiteX32" fmla="*/ 1344931 w 1692746"/>
              <a:gd name="connsiteY32" fmla="*/ 795580 h 2378369"/>
              <a:gd name="connsiteX33" fmla="*/ 1355264 w 1692746"/>
              <a:gd name="connsiteY33" fmla="*/ 811078 h 2378369"/>
              <a:gd name="connsiteX34" fmla="*/ 1365596 w 1692746"/>
              <a:gd name="connsiteY34" fmla="*/ 842075 h 2378369"/>
              <a:gd name="connsiteX35" fmla="*/ 1375928 w 1692746"/>
              <a:gd name="connsiteY35" fmla="*/ 857573 h 2378369"/>
              <a:gd name="connsiteX36" fmla="*/ 1386260 w 1692746"/>
              <a:gd name="connsiteY36" fmla="*/ 888570 h 2378369"/>
              <a:gd name="connsiteX37" fmla="*/ 1391426 w 1692746"/>
              <a:gd name="connsiteY37" fmla="*/ 904068 h 2378369"/>
              <a:gd name="connsiteX38" fmla="*/ 1396592 w 1692746"/>
              <a:gd name="connsiteY38" fmla="*/ 919566 h 2378369"/>
              <a:gd name="connsiteX39" fmla="*/ 1406925 w 1692746"/>
              <a:gd name="connsiteY39" fmla="*/ 971227 h 2378369"/>
              <a:gd name="connsiteX40" fmla="*/ 1417257 w 1692746"/>
              <a:gd name="connsiteY40" fmla="*/ 1007390 h 2378369"/>
              <a:gd name="connsiteX41" fmla="*/ 1422423 w 1692746"/>
              <a:gd name="connsiteY41" fmla="*/ 1033220 h 2378369"/>
              <a:gd name="connsiteX42" fmla="*/ 1437921 w 1692746"/>
              <a:gd name="connsiteY42" fmla="*/ 1084881 h 2378369"/>
              <a:gd name="connsiteX43" fmla="*/ 1448253 w 1692746"/>
              <a:gd name="connsiteY43" fmla="*/ 1100380 h 2378369"/>
              <a:gd name="connsiteX44" fmla="*/ 1463752 w 1692746"/>
              <a:gd name="connsiteY44" fmla="*/ 1131376 h 2378369"/>
              <a:gd name="connsiteX45" fmla="*/ 1474084 w 1692746"/>
              <a:gd name="connsiteY45" fmla="*/ 1162373 h 2378369"/>
              <a:gd name="connsiteX46" fmla="*/ 1479250 w 1692746"/>
              <a:gd name="connsiteY46" fmla="*/ 1183037 h 2378369"/>
              <a:gd name="connsiteX47" fmla="*/ 1494748 w 1692746"/>
              <a:gd name="connsiteY47" fmla="*/ 1229532 h 2378369"/>
              <a:gd name="connsiteX48" fmla="*/ 1505081 w 1692746"/>
              <a:gd name="connsiteY48" fmla="*/ 1260529 h 2378369"/>
              <a:gd name="connsiteX49" fmla="*/ 1510247 w 1692746"/>
              <a:gd name="connsiteY49" fmla="*/ 1276027 h 2378369"/>
              <a:gd name="connsiteX50" fmla="*/ 1515413 w 1692746"/>
              <a:gd name="connsiteY50" fmla="*/ 1307024 h 2378369"/>
              <a:gd name="connsiteX51" fmla="*/ 1525745 w 1692746"/>
              <a:gd name="connsiteY51" fmla="*/ 1353519 h 2378369"/>
              <a:gd name="connsiteX52" fmla="*/ 1530911 w 1692746"/>
              <a:gd name="connsiteY52" fmla="*/ 1400014 h 2378369"/>
              <a:gd name="connsiteX53" fmla="*/ 1541243 w 1692746"/>
              <a:gd name="connsiteY53" fmla="*/ 1436176 h 2378369"/>
              <a:gd name="connsiteX54" fmla="*/ 1551575 w 1692746"/>
              <a:gd name="connsiteY54" fmla="*/ 1493003 h 2378369"/>
              <a:gd name="connsiteX55" fmla="*/ 1556742 w 1692746"/>
              <a:gd name="connsiteY55" fmla="*/ 1513668 h 2378369"/>
              <a:gd name="connsiteX56" fmla="*/ 1572240 w 1692746"/>
              <a:gd name="connsiteY56" fmla="*/ 1560163 h 2378369"/>
              <a:gd name="connsiteX57" fmla="*/ 1582572 w 1692746"/>
              <a:gd name="connsiteY57" fmla="*/ 1591159 h 2378369"/>
              <a:gd name="connsiteX58" fmla="*/ 1587738 w 1692746"/>
              <a:gd name="connsiteY58" fmla="*/ 1606658 h 2378369"/>
              <a:gd name="connsiteX59" fmla="*/ 1608403 w 1692746"/>
              <a:gd name="connsiteY59" fmla="*/ 1653153 h 2378369"/>
              <a:gd name="connsiteX60" fmla="*/ 1618735 w 1692746"/>
              <a:gd name="connsiteY60" fmla="*/ 1694481 h 2378369"/>
              <a:gd name="connsiteX61" fmla="*/ 1623901 w 1692746"/>
              <a:gd name="connsiteY61" fmla="*/ 1720312 h 2378369"/>
              <a:gd name="connsiteX62" fmla="*/ 1629067 w 1692746"/>
              <a:gd name="connsiteY62" fmla="*/ 1735810 h 2378369"/>
              <a:gd name="connsiteX63" fmla="*/ 1634233 w 1692746"/>
              <a:gd name="connsiteY63" fmla="*/ 1761641 h 2378369"/>
              <a:gd name="connsiteX64" fmla="*/ 1644565 w 1692746"/>
              <a:gd name="connsiteY64" fmla="*/ 1792637 h 2378369"/>
              <a:gd name="connsiteX65" fmla="*/ 1665230 w 1692746"/>
              <a:gd name="connsiteY65" fmla="*/ 1854631 h 2378369"/>
              <a:gd name="connsiteX66" fmla="*/ 1670396 w 1692746"/>
              <a:gd name="connsiteY66" fmla="*/ 1870129 h 2378369"/>
              <a:gd name="connsiteX67" fmla="*/ 1675562 w 1692746"/>
              <a:gd name="connsiteY67" fmla="*/ 1885627 h 2378369"/>
              <a:gd name="connsiteX68" fmla="*/ 1691060 w 1692746"/>
              <a:gd name="connsiteY68" fmla="*/ 1937288 h 2378369"/>
              <a:gd name="connsiteX69" fmla="*/ 1692746 w 1692746"/>
              <a:gd name="connsiteY69" fmla="*/ 1942346 h 2378369"/>
              <a:gd name="connsiteX70" fmla="*/ 1684586 w 1692746"/>
              <a:gd name="connsiteY70" fmla="*/ 1950105 h 2378369"/>
              <a:gd name="connsiteX71" fmla="*/ 1615138 w 1692746"/>
              <a:gd name="connsiteY71" fmla="*/ 2042703 h 2378369"/>
              <a:gd name="connsiteX72" fmla="*/ 1534115 w 1692746"/>
              <a:gd name="connsiteY72" fmla="*/ 2089002 h 2378369"/>
              <a:gd name="connsiteX73" fmla="*/ 1499391 w 1692746"/>
              <a:gd name="connsiteY73" fmla="*/ 2112151 h 2378369"/>
              <a:gd name="connsiteX74" fmla="*/ 1464667 w 1692746"/>
              <a:gd name="connsiteY74" fmla="*/ 2123726 h 2378369"/>
              <a:gd name="connsiteX75" fmla="*/ 1418369 w 1692746"/>
              <a:gd name="connsiteY75" fmla="*/ 2146875 h 2378369"/>
              <a:gd name="connsiteX76" fmla="*/ 1348920 w 1692746"/>
              <a:gd name="connsiteY76" fmla="*/ 2170024 h 2378369"/>
              <a:gd name="connsiteX77" fmla="*/ 1314196 w 1692746"/>
              <a:gd name="connsiteY77" fmla="*/ 2181599 h 2378369"/>
              <a:gd name="connsiteX78" fmla="*/ 1279472 w 1692746"/>
              <a:gd name="connsiteY78" fmla="*/ 2193174 h 2378369"/>
              <a:gd name="connsiteX79" fmla="*/ 1244748 w 1692746"/>
              <a:gd name="connsiteY79" fmla="*/ 2216323 h 2378369"/>
              <a:gd name="connsiteX80" fmla="*/ 1186875 w 1692746"/>
              <a:gd name="connsiteY80" fmla="*/ 2274197 h 2378369"/>
              <a:gd name="connsiteX81" fmla="*/ 1140576 w 1692746"/>
              <a:gd name="connsiteY81" fmla="*/ 2297346 h 2378369"/>
              <a:gd name="connsiteX82" fmla="*/ 1105852 w 1692746"/>
              <a:gd name="connsiteY82" fmla="*/ 2320495 h 2378369"/>
              <a:gd name="connsiteX83" fmla="*/ 1036404 w 1692746"/>
              <a:gd name="connsiteY83" fmla="*/ 2343645 h 2378369"/>
              <a:gd name="connsiteX84" fmla="*/ 1001680 w 1692746"/>
              <a:gd name="connsiteY84" fmla="*/ 2355219 h 2378369"/>
              <a:gd name="connsiteX85" fmla="*/ 885933 w 1692746"/>
              <a:gd name="connsiteY85" fmla="*/ 2378369 h 2378369"/>
              <a:gd name="connsiteX86" fmla="*/ 480819 w 1692746"/>
              <a:gd name="connsiteY86" fmla="*/ 2366794 h 2378369"/>
              <a:gd name="connsiteX87" fmla="*/ 411371 w 1692746"/>
              <a:gd name="connsiteY87" fmla="*/ 2343645 h 2378369"/>
              <a:gd name="connsiteX88" fmla="*/ 399796 w 1692746"/>
              <a:gd name="connsiteY88" fmla="*/ 2308921 h 2378369"/>
              <a:gd name="connsiteX89" fmla="*/ 376647 w 1692746"/>
              <a:gd name="connsiteY89" fmla="*/ 2285771 h 2378369"/>
              <a:gd name="connsiteX90" fmla="*/ 353498 w 1692746"/>
              <a:gd name="connsiteY90" fmla="*/ 2308921 h 2378369"/>
              <a:gd name="connsiteX91" fmla="*/ 341923 w 1692746"/>
              <a:gd name="connsiteY91" fmla="*/ 2274197 h 2378369"/>
              <a:gd name="connsiteX92" fmla="*/ 284050 w 1692746"/>
              <a:gd name="connsiteY92" fmla="*/ 2239472 h 2378369"/>
              <a:gd name="connsiteX93" fmla="*/ 249325 w 1692746"/>
              <a:gd name="connsiteY93" fmla="*/ 2251047 h 2378369"/>
              <a:gd name="connsiteX94" fmla="*/ 214601 w 1692746"/>
              <a:gd name="connsiteY94" fmla="*/ 2308921 h 2378369"/>
              <a:gd name="connsiteX95" fmla="*/ 179877 w 1692746"/>
              <a:gd name="connsiteY95" fmla="*/ 2320495 h 2378369"/>
              <a:gd name="connsiteX96" fmla="*/ 98855 w 1692746"/>
              <a:gd name="connsiteY96" fmla="*/ 2308921 h 2378369"/>
              <a:gd name="connsiteX97" fmla="*/ 52556 w 1692746"/>
              <a:gd name="connsiteY97" fmla="*/ 2251047 h 2378369"/>
              <a:gd name="connsiteX98" fmla="*/ 17832 w 1692746"/>
              <a:gd name="connsiteY98" fmla="*/ 2227898 h 2378369"/>
              <a:gd name="connsiteX99" fmla="*/ 0 w 1692746"/>
              <a:gd name="connsiteY99" fmla="*/ 2174400 h 2378369"/>
              <a:gd name="connsiteX100" fmla="*/ 10070 w 1692746"/>
              <a:gd name="connsiteY100" fmla="*/ 2157632 h 2378369"/>
              <a:gd name="connsiteX101" fmla="*/ 22409 w 1692746"/>
              <a:gd name="connsiteY101" fmla="*/ 2138766 h 2378369"/>
              <a:gd name="connsiteX102" fmla="*/ 48240 w 1692746"/>
              <a:gd name="connsiteY102" fmla="*/ 2102603 h 2378369"/>
              <a:gd name="connsiteX103" fmla="*/ 68904 w 1692746"/>
              <a:gd name="connsiteY103" fmla="*/ 2071607 h 2378369"/>
              <a:gd name="connsiteX104" fmla="*/ 84403 w 1692746"/>
              <a:gd name="connsiteY104" fmla="*/ 2040610 h 2378369"/>
              <a:gd name="connsiteX105" fmla="*/ 94735 w 1692746"/>
              <a:gd name="connsiteY105" fmla="*/ 2009614 h 2378369"/>
              <a:gd name="connsiteX106" fmla="*/ 105067 w 1692746"/>
              <a:gd name="connsiteY106" fmla="*/ 1973451 h 2378369"/>
              <a:gd name="connsiteX107" fmla="*/ 110233 w 1692746"/>
              <a:gd name="connsiteY107" fmla="*/ 1957953 h 2378369"/>
              <a:gd name="connsiteX108" fmla="*/ 105067 w 1692746"/>
              <a:gd name="connsiteY108" fmla="*/ 1942454 h 2378369"/>
              <a:gd name="connsiteX109" fmla="*/ 115399 w 1692746"/>
              <a:gd name="connsiteY109" fmla="*/ 1911458 h 2378369"/>
              <a:gd name="connsiteX110" fmla="*/ 125731 w 1692746"/>
              <a:gd name="connsiteY110" fmla="*/ 1880461 h 2378369"/>
              <a:gd name="connsiteX111" fmla="*/ 136064 w 1692746"/>
              <a:gd name="connsiteY111" fmla="*/ 1870129 h 2378369"/>
              <a:gd name="connsiteX112" fmla="*/ 161894 w 1692746"/>
              <a:gd name="connsiteY112" fmla="*/ 1792637 h 2378369"/>
              <a:gd name="connsiteX113" fmla="*/ 172226 w 1692746"/>
              <a:gd name="connsiteY113" fmla="*/ 1761641 h 2378369"/>
              <a:gd name="connsiteX114" fmla="*/ 177392 w 1692746"/>
              <a:gd name="connsiteY114" fmla="*/ 1746142 h 2378369"/>
              <a:gd name="connsiteX115" fmla="*/ 187725 w 1692746"/>
              <a:gd name="connsiteY115" fmla="*/ 1689315 h 2378369"/>
              <a:gd name="connsiteX116" fmla="*/ 192891 w 1692746"/>
              <a:gd name="connsiteY116" fmla="*/ 1668651 h 2378369"/>
              <a:gd name="connsiteX117" fmla="*/ 203223 w 1692746"/>
              <a:gd name="connsiteY117" fmla="*/ 1622156 h 2378369"/>
              <a:gd name="connsiteX118" fmla="*/ 213555 w 1692746"/>
              <a:gd name="connsiteY118" fmla="*/ 1606658 h 2378369"/>
              <a:gd name="connsiteX119" fmla="*/ 249718 w 1692746"/>
              <a:gd name="connsiteY119" fmla="*/ 1498170 h 2378369"/>
              <a:gd name="connsiteX120" fmla="*/ 265216 w 1692746"/>
              <a:gd name="connsiteY120" fmla="*/ 1451675 h 2378369"/>
              <a:gd name="connsiteX121" fmla="*/ 270382 w 1692746"/>
              <a:gd name="connsiteY121" fmla="*/ 1436176 h 2378369"/>
              <a:gd name="connsiteX122" fmla="*/ 275548 w 1692746"/>
              <a:gd name="connsiteY122" fmla="*/ 1405180 h 2378369"/>
              <a:gd name="connsiteX123" fmla="*/ 285881 w 1692746"/>
              <a:gd name="connsiteY123" fmla="*/ 1374183 h 2378369"/>
              <a:gd name="connsiteX124" fmla="*/ 296213 w 1692746"/>
              <a:gd name="connsiteY124" fmla="*/ 1338020 h 2378369"/>
              <a:gd name="connsiteX125" fmla="*/ 301379 w 1692746"/>
              <a:gd name="connsiteY125" fmla="*/ 1301858 h 2378369"/>
              <a:gd name="connsiteX126" fmla="*/ 306545 w 1692746"/>
              <a:gd name="connsiteY126" fmla="*/ 1276027 h 2378369"/>
              <a:gd name="connsiteX127" fmla="*/ 311711 w 1692746"/>
              <a:gd name="connsiteY127" fmla="*/ 1234698 h 2378369"/>
              <a:gd name="connsiteX128" fmla="*/ 332375 w 1692746"/>
              <a:gd name="connsiteY128" fmla="*/ 1188203 h 2378369"/>
              <a:gd name="connsiteX129" fmla="*/ 337542 w 1692746"/>
              <a:gd name="connsiteY129" fmla="*/ 1172705 h 2378369"/>
              <a:gd name="connsiteX130" fmla="*/ 347874 w 1692746"/>
              <a:gd name="connsiteY130" fmla="*/ 1157207 h 2378369"/>
              <a:gd name="connsiteX131" fmla="*/ 358206 w 1692746"/>
              <a:gd name="connsiteY131" fmla="*/ 1121044 h 2378369"/>
              <a:gd name="connsiteX132" fmla="*/ 368538 w 1692746"/>
              <a:gd name="connsiteY132" fmla="*/ 1090048 h 2378369"/>
              <a:gd name="connsiteX133" fmla="*/ 378870 w 1692746"/>
              <a:gd name="connsiteY133" fmla="*/ 1048719 h 2378369"/>
              <a:gd name="connsiteX134" fmla="*/ 384036 w 1692746"/>
              <a:gd name="connsiteY134" fmla="*/ 1028054 h 2378369"/>
              <a:gd name="connsiteX135" fmla="*/ 399535 w 1692746"/>
              <a:gd name="connsiteY135" fmla="*/ 981559 h 2378369"/>
              <a:gd name="connsiteX136" fmla="*/ 415033 w 1692746"/>
              <a:gd name="connsiteY136" fmla="*/ 935064 h 2378369"/>
              <a:gd name="connsiteX137" fmla="*/ 420199 w 1692746"/>
              <a:gd name="connsiteY137" fmla="*/ 919566 h 2378369"/>
              <a:gd name="connsiteX138" fmla="*/ 425365 w 1692746"/>
              <a:gd name="connsiteY138" fmla="*/ 904068 h 2378369"/>
              <a:gd name="connsiteX139" fmla="*/ 430531 w 1692746"/>
              <a:gd name="connsiteY139" fmla="*/ 878237 h 2378369"/>
              <a:gd name="connsiteX140" fmla="*/ 440864 w 1692746"/>
              <a:gd name="connsiteY140" fmla="*/ 847241 h 2378369"/>
              <a:gd name="connsiteX141" fmla="*/ 456362 w 1692746"/>
              <a:gd name="connsiteY141" fmla="*/ 800746 h 2378369"/>
              <a:gd name="connsiteX142" fmla="*/ 461528 w 1692746"/>
              <a:gd name="connsiteY142" fmla="*/ 785248 h 2378369"/>
              <a:gd name="connsiteX143" fmla="*/ 471860 w 1692746"/>
              <a:gd name="connsiteY143" fmla="*/ 743919 h 2378369"/>
              <a:gd name="connsiteX144" fmla="*/ 477026 w 1692746"/>
              <a:gd name="connsiteY144" fmla="*/ 723254 h 2378369"/>
              <a:gd name="connsiteX145" fmla="*/ 487359 w 1692746"/>
              <a:gd name="connsiteY145" fmla="*/ 676759 h 2378369"/>
              <a:gd name="connsiteX146" fmla="*/ 492525 w 1692746"/>
              <a:gd name="connsiteY146" fmla="*/ 645763 h 2378369"/>
              <a:gd name="connsiteX147" fmla="*/ 497691 w 1692746"/>
              <a:gd name="connsiteY147" fmla="*/ 630264 h 2378369"/>
              <a:gd name="connsiteX148" fmla="*/ 508023 w 1692746"/>
              <a:gd name="connsiteY148" fmla="*/ 594102 h 2378369"/>
              <a:gd name="connsiteX149" fmla="*/ 518355 w 1692746"/>
              <a:gd name="connsiteY149" fmla="*/ 537275 h 2378369"/>
              <a:gd name="connsiteX150" fmla="*/ 523521 w 1692746"/>
              <a:gd name="connsiteY150" fmla="*/ 521776 h 2378369"/>
              <a:gd name="connsiteX151" fmla="*/ 528687 w 1692746"/>
              <a:gd name="connsiteY151" fmla="*/ 501112 h 2378369"/>
              <a:gd name="connsiteX152" fmla="*/ 533853 w 1692746"/>
              <a:gd name="connsiteY152" fmla="*/ 485614 h 2378369"/>
              <a:gd name="connsiteX153" fmla="*/ 544186 w 1692746"/>
              <a:gd name="connsiteY153" fmla="*/ 444285 h 2378369"/>
              <a:gd name="connsiteX154" fmla="*/ 549352 w 1692746"/>
              <a:gd name="connsiteY154" fmla="*/ 428787 h 2378369"/>
              <a:gd name="connsiteX155" fmla="*/ 559684 w 1692746"/>
              <a:gd name="connsiteY155" fmla="*/ 418454 h 2378369"/>
              <a:gd name="connsiteX156" fmla="*/ 570016 w 1692746"/>
              <a:gd name="connsiteY156" fmla="*/ 387458 h 2378369"/>
              <a:gd name="connsiteX157" fmla="*/ 575182 w 1692746"/>
              <a:gd name="connsiteY157" fmla="*/ 371959 h 2378369"/>
              <a:gd name="connsiteX158" fmla="*/ 585514 w 1692746"/>
              <a:gd name="connsiteY158" fmla="*/ 356461 h 2378369"/>
              <a:gd name="connsiteX159" fmla="*/ 595847 w 1692746"/>
              <a:gd name="connsiteY159" fmla="*/ 325464 h 2378369"/>
              <a:gd name="connsiteX160" fmla="*/ 616511 w 1692746"/>
              <a:gd name="connsiteY160" fmla="*/ 278970 h 2378369"/>
              <a:gd name="connsiteX161" fmla="*/ 621677 w 1692746"/>
              <a:gd name="connsiteY161" fmla="*/ 263471 h 2378369"/>
              <a:gd name="connsiteX162" fmla="*/ 642342 w 1692746"/>
              <a:gd name="connsiteY162" fmla="*/ 232475 h 2378369"/>
              <a:gd name="connsiteX163" fmla="*/ 657840 w 1692746"/>
              <a:gd name="connsiteY163" fmla="*/ 201478 h 2378369"/>
              <a:gd name="connsiteX164" fmla="*/ 663006 w 1692746"/>
              <a:gd name="connsiteY164" fmla="*/ 185980 h 2378369"/>
              <a:gd name="connsiteX165" fmla="*/ 694003 w 1692746"/>
              <a:gd name="connsiteY165" fmla="*/ 144651 h 2378369"/>
              <a:gd name="connsiteX166" fmla="*/ 709501 w 1692746"/>
              <a:gd name="connsiteY166" fmla="*/ 134319 h 2378369"/>
              <a:gd name="connsiteX167" fmla="*/ 714667 w 1692746"/>
              <a:gd name="connsiteY167" fmla="*/ 118820 h 2378369"/>
              <a:gd name="connsiteX168" fmla="*/ 745664 w 1692746"/>
              <a:gd name="connsiteY168" fmla="*/ 77492 h 2378369"/>
              <a:gd name="connsiteX169" fmla="*/ 771494 w 1692746"/>
              <a:gd name="connsiteY169" fmla="*/ 30997 h 2378369"/>
              <a:gd name="connsiteX170" fmla="*/ 781826 w 1692746"/>
              <a:gd name="connsiteY170" fmla="*/ 20664 h 2378369"/>
              <a:gd name="connsiteX171" fmla="*/ 823155 w 1692746"/>
              <a:gd name="connsiteY171" fmla="*/ 10332 h 2378369"/>
              <a:gd name="connsiteX172" fmla="*/ 859318 w 1692746"/>
              <a:gd name="connsiteY172" fmla="*/ 0 h 237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</a:cxnLst>
            <a:rect l="l" t="t" r="r" b="b"/>
            <a:pathLst>
              <a:path w="1692746" h="2378369">
                <a:moveTo>
                  <a:pt x="859318" y="0"/>
                </a:moveTo>
                <a:cubicBezTo>
                  <a:pt x="879982" y="1722"/>
                  <a:pt x="900857" y="1757"/>
                  <a:pt x="921311" y="5166"/>
                </a:cubicBezTo>
                <a:cubicBezTo>
                  <a:pt x="932054" y="6956"/>
                  <a:pt x="941976" y="12054"/>
                  <a:pt x="952308" y="15498"/>
                </a:cubicBezTo>
                <a:cubicBezTo>
                  <a:pt x="957474" y="17220"/>
                  <a:pt x="962523" y="19343"/>
                  <a:pt x="967806" y="20664"/>
                </a:cubicBezTo>
                <a:cubicBezTo>
                  <a:pt x="993753" y="27152"/>
                  <a:pt x="981734" y="23586"/>
                  <a:pt x="1003969" y="30997"/>
                </a:cubicBezTo>
                <a:cubicBezTo>
                  <a:pt x="1013062" y="58275"/>
                  <a:pt x="1004604" y="43474"/>
                  <a:pt x="1040131" y="67159"/>
                </a:cubicBezTo>
                <a:lnTo>
                  <a:pt x="1055630" y="77492"/>
                </a:lnTo>
                <a:lnTo>
                  <a:pt x="1076294" y="108488"/>
                </a:lnTo>
                <a:cubicBezTo>
                  <a:pt x="1079738" y="113654"/>
                  <a:pt x="1084663" y="118097"/>
                  <a:pt x="1086626" y="123987"/>
                </a:cubicBezTo>
                <a:cubicBezTo>
                  <a:pt x="1088348" y="129153"/>
                  <a:pt x="1090296" y="134249"/>
                  <a:pt x="1091792" y="139485"/>
                </a:cubicBezTo>
                <a:cubicBezTo>
                  <a:pt x="1093743" y="146312"/>
                  <a:pt x="1093784" y="153799"/>
                  <a:pt x="1096959" y="160149"/>
                </a:cubicBezTo>
                <a:cubicBezTo>
                  <a:pt x="1102512" y="171256"/>
                  <a:pt x="1113696" y="179365"/>
                  <a:pt x="1117623" y="191146"/>
                </a:cubicBezTo>
                <a:cubicBezTo>
                  <a:pt x="1124752" y="212534"/>
                  <a:pt x="1119768" y="202113"/>
                  <a:pt x="1133121" y="222142"/>
                </a:cubicBezTo>
                <a:cubicBezTo>
                  <a:pt x="1134843" y="227308"/>
                  <a:pt x="1135485" y="232971"/>
                  <a:pt x="1138287" y="237641"/>
                </a:cubicBezTo>
                <a:cubicBezTo>
                  <a:pt x="1140793" y="241818"/>
                  <a:pt x="1146442" y="243616"/>
                  <a:pt x="1148620" y="247973"/>
                </a:cubicBezTo>
                <a:cubicBezTo>
                  <a:pt x="1153491" y="257714"/>
                  <a:pt x="1155508" y="268638"/>
                  <a:pt x="1158952" y="278970"/>
                </a:cubicBezTo>
                <a:lnTo>
                  <a:pt x="1179616" y="340963"/>
                </a:lnTo>
                <a:lnTo>
                  <a:pt x="1184782" y="356461"/>
                </a:lnTo>
                <a:cubicBezTo>
                  <a:pt x="1186504" y="361627"/>
                  <a:pt x="1186927" y="367428"/>
                  <a:pt x="1189948" y="371959"/>
                </a:cubicBezTo>
                <a:lnTo>
                  <a:pt x="1200281" y="387458"/>
                </a:lnTo>
                <a:cubicBezTo>
                  <a:pt x="1202003" y="396068"/>
                  <a:pt x="1201814" y="405294"/>
                  <a:pt x="1205447" y="413288"/>
                </a:cubicBezTo>
                <a:cubicBezTo>
                  <a:pt x="1205449" y="413292"/>
                  <a:pt x="1231276" y="452032"/>
                  <a:pt x="1236443" y="459783"/>
                </a:cubicBezTo>
                <a:cubicBezTo>
                  <a:pt x="1239887" y="464949"/>
                  <a:pt x="1244812" y="469391"/>
                  <a:pt x="1246775" y="475281"/>
                </a:cubicBezTo>
                <a:lnTo>
                  <a:pt x="1257108" y="506278"/>
                </a:lnTo>
                <a:cubicBezTo>
                  <a:pt x="1258830" y="511444"/>
                  <a:pt x="1258424" y="517925"/>
                  <a:pt x="1262274" y="521776"/>
                </a:cubicBezTo>
                <a:lnTo>
                  <a:pt x="1272606" y="532109"/>
                </a:lnTo>
                <a:lnTo>
                  <a:pt x="1288104" y="578603"/>
                </a:lnTo>
                <a:cubicBezTo>
                  <a:pt x="1289826" y="583769"/>
                  <a:pt x="1291949" y="588819"/>
                  <a:pt x="1293270" y="594102"/>
                </a:cubicBezTo>
                <a:cubicBezTo>
                  <a:pt x="1298796" y="616206"/>
                  <a:pt x="1299232" y="616559"/>
                  <a:pt x="1303603" y="640597"/>
                </a:cubicBezTo>
                <a:cubicBezTo>
                  <a:pt x="1309212" y="671447"/>
                  <a:pt x="1307553" y="668705"/>
                  <a:pt x="1313935" y="697424"/>
                </a:cubicBezTo>
                <a:cubicBezTo>
                  <a:pt x="1319139" y="720844"/>
                  <a:pt x="1320849" y="723332"/>
                  <a:pt x="1329433" y="749085"/>
                </a:cubicBezTo>
                <a:lnTo>
                  <a:pt x="1339765" y="780081"/>
                </a:lnTo>
                <a:cubicBezTo>
                  <a:pt x="1341487" y="785247"/>
                  <a:pt x="1341910" y="791049"/>
                  <a:pt x="1344931" y="795580"/>
                </a:cubicBezTo>
                <a:lnTo>
                  <a:pt x="1355264" y="811078"/>
                </a:lnTo>
                <a:cubicBezTo>
                  <a:pt x="1358708" y="821410"/>
                  <a:pt x="1359555" y="833013"/>
                  <a:pt x="1365596" y="842075"/>
                </a:cubicBezTo>
                <a:cubicBezTo>
                  <a:pt x="1369040" y="847241"/>
                  <a:pt x="1373406" y="851899"/>
                  <a:pt x="1375928" y="857573"/>
                </a:cubicBezTo>
                <a:cubicBezTo>
                  <a:pt x="1380351" y="867526"/>
                  <a:pt x="1382816" y="878238"/>
                  <a:pt x="1386260" y="888570"/>
                </a:cubicBezTo>
                <a:lnTo>
                  <a:pt x="1391426" y="904068"/>
                </a:lnTo>
                <a:cubicBezTo>
                  <a:pt x="1393148" y="909234"/>
                  <a:pt x="1395271" y="914283"/>
                  <a:pt x="1396592" y="919566"/>
                </a:cubicBezTo>
                <a:cubicBezTo>
                  <a:pt x="1408590" y="967550"/>
                  <a:pt x="1394263" y="907917"/>
                  <a:pt x="1406925" y="971227"/>
                </a:cubicBezTo>
                <a:cubicBezTo>
                  <a:pt x="1416589" y="1019548"/>
                  <a:pt x="1407409" y="967998"/>
                  <a:pt x="1417257" y="1007390"/>
                </a:cubicBezTo>
                <a:cubicBezTo>
                  <a:pt x="1419387" y="1015908"/>
                  <a:pt x="1420518" y="1024649"/>
                  <a:pt x="1422423" y="1033220"/>
                </a:cubicBezTo>
                <a:cubicBezTo>
                  <a:pt x="1424830" y="1044050"/>
                  <a:pt x="1433627" y="1078440"/>
                  <a:pt x="1437921" y="1084881"/>
                </a:cubicBezTo>
                <a:cubicBezTo>
                  <a:pt x="1441365" y="1090047"/>
                  <a:pt x="1445476" y="1094827"/>
                  <a:pt x="1448253" y="1100380"/>
                </a:cubicBezTo>
                <a:cubicBezTo>
                  <a:pt x="1469640" y="1143152"/>
                  <a:pt x="1434145" y="1086966"/>
                  <a:pt x="1463752" y="1131376"/>
                </a:cubicBezTo>
                <a:cubicBezTo>
                  <a:pt x="1467196" y="1141708"/>
                  <a:pt x="1471442" y="1151807"/>
                  <a:pt x="1474084" y="1162373"/>
                </a:cubicBezTo>
                <a:cubicBezTo>
                  <a:pt x="1475806" y="1169261"/>
                  <a:pt x="1477210" y="1176236"/>
                  <a:pt x="1479250" y="1183037"/>
                </a:cubicBezTo>
                <a:cubicBezTo>
                  <a:pt x="1479255" y="1183054"/>
                  <a:pt x="1492162" y="1221774"/>
                  <a:pt x="1494748" y="1229532"/>
                </a:cubicBezTo>
                <a:lnTo>
                  <a:pt x="1505081" y="1260529"/>
                </a:lnTo>
                <a:lnTo>
                  <a:pt x="1510247" y="1276027"/>
                </a:lnTo>
                <a:cubicBezTo>
                  <a:pt x="1511969" y="1286359"/>
                  <a:pt x="1513359" y="1296753"/>
                  <a:pt x="1515413" y="1307024"/>
                </a:cubicBezTo>
                <a:cubicBezTo>
                  <a:pt x="1521054" y="1335229"/>
                  <a:pt x="1521233" y="1321934"/>
                  <a:pt x="1525745" y="1353519"/>
                </a:cubicBezTo>
                <a:cubicBezTo>
                  <a:pt x="1527950" y="1368956"/>
                  <a:pt x="1528540" y="1384602"/>
                  <a:pt x="1530911" y="1400014"/>
                </a:cubicBezTo>
                <a:cubicBezTo>
                  <a:pt x="1532764" y="1412061"/>
                  <a:pt x="1537385" y="1424603"/>
                  <a:pt x="1541243" y="1436176"/>
                </a:cubicBezTo>
                <a:cubicBezTo>
                  <a:pt x="1544980" y="1458601"/>
                  <a:pt x="1546762" y="1471347"/>
                  <a:pt x="1551575" y="1493003"/>
                </a:cubicBezTo>
                <a:cubicBezTo>
                  <a:pt x="1553115" y="1499934"/>
                  <a:pt x="1554702" y="1506867"/>
                  <a:pt x="1556742" y="1513668"/>
                </a:cubicBezTo>
                <a:cubicBezTo>
                  <a:pt x="1561436" y="1529316"/>
                  <a:pt x="1567074" y="1544665"/>
                  <a:pt x="1572240" y="1560163"/>
                </a:cubicBezTo>
                <a:lnTo>
                  <a:pt x="1582572" y="1591159"/>
                </a:lnTo>
                <a:cubicBezTo>
                  <a:pt x="1584294" y="1596325"/>
                  <a:pt x="1584717" y="1602127"/>
                  <a:pt x="1587738" y="1606658"/>
                </a:cubicBezTo>
                <a:cubicBezTo>
                  <a:pt x="1601307" y="1627011"/>
                  <a:pt x="1601026" y="1623645"/>
                  <a:pt x="1608403" y="1653153"/>
                </a:cubicBezTo>
                <a:cubicBezTo>
                  <a:pt x="1611847" y="1666929"/>
                  <a:pt x="1615950" y="1680557"/>
                  <a:pt x="1618735" y="1694481"/>
                </a:cubicBezTo>
                <a:cubicBezTo>
                  <a:pt x="1620457" y="1703091"/>
                  <a:pt x="1621771" y="1711793"/>
                  <a:pt x="1623901" y="1720312"/>
                </a:cubicBezTo>
                <a:cubicBezTo>
                  <a:pt x="1625222" y="1725595"/>
                  <a:pt x="1627746" y="1730527"/>
                  <a:pt x="1629067" y="1735810"/>
                </a:cubicBezTo>
                <a:cubicBezTo>
                  <a:pt x="1631197" y="1744329"/>
                  <a:pt x="1631923" y="1753170"/>
                  <a:pt x="1634233" y="1761641"/>
                </a:cubicBezTo>
                <a:cubicBezTo>
                  <a:pt x="1637099" y="1772148"/>
                  <a:pt x="1641121" y="1782305"/>
                  <a:pt x="1644565" y="1792637"/>
                </a:cubicBezTo>
                <a:lnTo>
                  <a:pt x="1665230" y="1854631"/>
                </a:lnTo>
                <a:lnTo>
                  <a:pt x="1670396" y="1870129"/>
                </a:lnTo>
                <a:cubicBezTo>
                  <a:pt x="1672118" y="1875295"/>
                  <a:pt x="1674241" y="1880344"/>
                  <a:pt x="1675562" y="1885627"/>
                </a:cubicBezTo>
                <a:cubicBezTo>
                  <a:pt x="1683370" y="1916860"/>
                  <a:pt x="1678482" y="1899553"/>
                  <a:pt x="1691060" y="1937288"/>
                </a:cubicBezTo>
                <a:lnTo>
                  <a:pt x="1692746" y="1942346"/>
                </a:lnTo>
                <a:lnTo>
                  <a:pt x="1684586" y="1950105"/>
                </a:lnTo>
                <a:cubicBezTo>
                  <a:pt x="1656821" y="1987125"/>
                  <a:pt x="1648316" y="2016160"/>
                  <a:pt x="1615138" y="2042703"/>
                </a:cubicBezTo>
                <a:cubicBezTo>
                  <a:pt x="1579894" y="2070899"/>
                  <a:pt x="1575694" y="2065243"/>
                  <a:pt x="1534115" y="2089002"/>
                </a:cubicBezTo>
                <a:cubicBezTo>
                  <a:pt x="1522037" y="2095904"/>
                  <a:pt x="1511833" y="2105930"/>
                  <a:pt x="1499391" y="2112151"/>
                </a:cubicBezTo>
                <a:cubicBezTo>
                  <a:pt x="1488478" y="2117607"/>
                  <a:pt x="1475881" y="2118920"/>
                  <a:pt x="1464667" y="2123726"/>
                </a:cubicBezTo>
                <a:cubicBezTo>
                  <a:pt x="1448808" y="2130523"/>
                  <a:pt x="1434389" y="2140467"/>
                  <a:pt x="1418369" y="2146875"/>
                </a:cubicBezTo>
                <a:cubicBezTo>
                  <a:pt x="1395712" y="2155937"/>
                  <a:pt x="1372070" y="2162308"/>
                  <a:pt x="1348920" y="2170024"/>
                </a:cubicBezTo>
                <a:lnTo>
                  <a:pt x="1314196" y="2181599"/>
                </a:lnTo>
                <a:cubicBezTo>
                  <a:pt x="1302621" y="2185457"/>
                  <a:pt x="1289624" y="2186406"/>
                  <a:pt x="1279472" y="2193174"/>
                </a:cubicBezTo>
                <a:cubicBezTo>
                  <a:pt x="1267897" y="2200890"/>
                  <a:pt x="1255217" y="2207163"/>
                  <a:pt x="1244748" y="2216323"/>
                </a:cubicBezTo>
                <a:cubicBezTo>
                  <a:pt x="1224216" y="2234288"/>
                  <a:pt x="1211277" y="2261996"/>
                  <a:pt x="1186875" y="2274197"/>
                </a:cubicBezTo>
                <a:cubicBezTo>
                  <a:pt x="1171442" y="2281913"/>
                  <a:pt x="1155557" y="2288785"/>
                  <a:pt x="1140576" y="2297346"/>
                </a:cubicBezTo>
                <a:cubicBezTo>
                  <a:pt x="1128498" y="2304248"/>
                  <a:pt x="1118564" y="2314845"/>
                  <a:pt x="1105852" y="2320495"/>
                </a:cubicBezTo>
                <a:cubicBezTo>
                  <a:pt x="1083554" y="2330405"/>
                  <a:pt x="1059553" y="2335929"/>
                  <a:pt x="1036404" y="2343645"/>
                </a:cubicBezTo>
                <a:cubicBezTo>
                  <a:pt x="1024829" y="2347503"/>
                  <a:pt x="1013644" y="2352826"/>
                  <a:pt x="1001680" y="2355219"/>
                </a:cubicBezTo>
                <a:lnTo>
                  <a:pt x="885933" y="2378369"/>
                </a:lnTo>
                <a:cubicBezTo>
                  <a:pt x="750895" y="2374511"/>
                  <a:pt x="615552" y="2376652"/>
                  <a:pt x="480819" y="2366794"/>
                </a:cubicBezTo>
                <a:cubicBezTo>
                  <a:pt x="456483" y="2365013"/>
                  <a:pt x="431227" y="2357828"/>
                  <a:pt x="411371" y="2343645"/>
                </a:cubicBezTo>
                <a:cubicBezTo>
                  <a:pt x="401443" y="2336553"/>
                  <a:pt x="406073" y="2319383"/>
                  <a:pt x="399796" y="2308921"/>
                </a:cubicBezTo>
                <a:cubicBezTo>
                  <a:pt x="394181" y="2299563"/>
                  <a:pt x="384363" y="2293488"/>
                  <a:pt x="376647" y="2285771"/>
                </a:cubicBezTo>
                <a:cubicBezTo>
                  <a:pt x="368931" y="2293488"/>
                  <a:pt x="363851" y="2312372"/>
                  <a:pt x="353498" y="2308921"/>
                </a:cubicBezTo>
                <a:cubicBezTo>
                  <a:pt x="341923" y="2305063"/>
                  <a:pt x="348200" y="2284659"/>
                  <a:pt x="341923" y="2274197"/>
                </a:cubicBezTo>
                <a:cubicBezTo>
                  <a:pt x="326034" y="2247715"/>
                  <a:pt x="311364" y="2248577"/>
                  <a:pt x="284050" y="2239472"/>
                </a:cubicBezTo>
                <a:cubicBezTo>
                  <a:pt x="272475" y="2243330"/>
                  <a:pt x="257952" y="2242420"/>
                  <a:pt x="249325" y="2251047"/>
                </a:cubicBezTo>
                <a:cubicBezTo>
                  <a:pt x="194698" y="2305674"/>
                  <a:pt x="281801" y="2268601"/>
                  <a:pt x="214601" y="2308921"/>
                </a:cubicBezTo>
                <a:cubicBezTo>
                  <a:pt x="204139" y="2315198"/>
                  <a:pt x="191452" y="2316637"/>
                  <a:pt x="179877" y="2320495"/>
                </a:cubicBezTo>
                <a:cubicBezTo>
                  <a:pt x="152870" y="2316637"/>
                  <a:pt x="124986" y="2316760"/>
                  <a:pt x="98855" y="2308921"/>
                </a:cubicBezTo>
                <a:cubicBezTo>
                  <a:pt x="37750" y="2290590"/>
                  <a:pt x="82764" y="2288806"/>
                  <a:pt x="52556" y="2251047"/>
                </a:cubicBezTo>
                <a:cubicBezTo>
                  <a:pt x="43866" y="2240184"/>
                  <a:pt x="29407" y="2235614"/>
                  <a:pt x="17832" y="2227898"/>
                </a:cubicBezTo>
                <a:lnTo>
                  <a:pt x="0" y="2174400"/>
                </a:lnTo>
                <a:lnTo>
                  <a:pt x="10070" y="2157632"/>
                </a:lnTo>
                <a:cubicBezTo>
                  <a:pt x="15259" y="2149622"/>
                  <a:pt x="20257" y="2142210"/>
                  <a:pt x="22409" y="2138766"/>
                </a:cubicBezTo>
                <a:cubicBezTo>
                  <a:pt x="31019" y="2126712"/>
                  <a:pt x="40618" y="2115306"/>
                  <a:pt x="48240" y="2102603"/>
                </a:cubicBezTo>
                <a:cubicBezTo>
                  <a:pt x="70670" y="2065221"/>
                  <a:pt x="29493" y="2111018"/>
                  <a:pt x="68904" y="2071607"/>
                </a:cubicBezTo>
                <a:cubicBezTo>
                  <a:pt x="87743" y="2015089"/>
                  <a:pt x="57697" y="2100697"/>
                  <a:pt x="84403" y="2040610"/>
                </a:cubicBezTo>
                <a:cubicBezTo>
                  <a:pt x="88826" y="2030658"/>
                  <a:pt x="91291" y="2019946"/>
                  <a:pt x="94735" y="2009614"/>
                </a:cubicBezTo>
                <a:cubicBezTo>
                  <a:pt x="107120" y="1972457"/>
                  <a:pt x="92095" y="2018853"/>
                  <a:pt x="105067" y="1973451"/>
                </a:cubicBezTo>
                <a:cubicBezTo>
                  <a:pt x="106563" y="1968215"/>
                  <a:pt x="108511" y="1963119"/>
                  <a:pt x="110233" y="1957953"/>
                </a:cubicBezTo>
                <a:cubicBezTo>
                  <a:pt x="108511" y="1952787"/>
                  <a:pt x="104466" y="1947866"/>
                  <a:pt x="105067" y="1942454"/>
                </a:cubicBezTo>
                <a:cubicBezTo>
                  <a:pt x="106270" y="1931630"/>
                  <a:pt x="111955" y="1921790"/>
                  <a:pt x="115399" y="1911458"/>
                </a:cubicBezTo>
                <a:lnTo>
                  <a:pt x="125731" y="1880461"/>
                </a:lnTo>
                <a:lnTo>
                  <a:pt x="136064" y="1870129"/>
                </a:lnTo>
                <a:lnTo>
                  <a:pt x="161894" y="1792637"/>
                </a:lnTo>
                <a:lnTo>
                  <a:pt x="172226" y="1761641"/>
                </a:lnTo>
                <a:cubicBezTo>
                  <a:pt x="173948" y="1756475"/>
                  <a:pt x="176497" y="1751514"/>
                  <a:pt x="177392" y="1746142"/>
                </a:cubicBezTo>
                <a:cubicBezTo>
                  <a:pt x="181129" y="1723725"/>
                  <a:pt x="182914" y="1710965"/>
                  <a:pt x="187725" y="1689315"/>
                </a:cubicBezTo>
                <a:cubicBezTo>
                  <a:pt x="189265" y="1682384"/>
                  <a:pt x="191499" y="1675613"/>
                  <a:pt x="192891" y="1668651"/>
                </a:cubicBezTo>
                <a:cubicBezTo>
                  <a:pt x="195537" y="1655423"/>
                  <a:pt x="196520" y="1635562"/>
                  <a:pt x="203223" y="1622156"/>
                </a:cubicBezTo>
                <a:cubicBezTo>
                  <a:pt x="206000" y="1616603"/>
                  <a:pt x="210111" y="1611824"/>
                  <a:pt x="213555" y="1606658"/>
                </a:cubicBezTo>
                <a:lnTo>
                  <a:pt x="249718" y="1498170"/>
                </a:lnTo>
                <a:lnTo>
                  <a:pt x="265216" y="1451675"/>
                </a:lnTo>
                <a:cubicBezTo>
                  <a:pt x="266938" y="1446509"/>
                  <a:pt x="269487" y="1441548"/>
                  <a:pt x="270382" y="1436176"/>
                </a:cubicBezTo>
                <a:cubicBezTo>
                  <a:pt x="272104" y="1425844"/>
                  <a:pt x="273007" y="1415342"/>
                  <a:pt x="275548" y="1405180"/>
                </a:cubicBezTo>
                <a:cubicBezTo>
                  <a:pt x="278190" y="1394614"/>
                  <a:pt x="282437" y="1384515"/>
                  <a:pt x="285881" y="1374183"/>
                </a:cubicBezTo>
                <a:cubicBezTo>
                  <a:pt x="290308" y="1360904"/>
                  <a:pt x="293618" y="1352291"/>
                  <a:pt x="296213" y="1338020"/>
                </a:cubicBezTo>
                <a:cubicBezTo>
                  <a:pt x="298391" y="1326040"/>
                  <a:pt x="299377" y="1313869"/>
                  <a:pt x="301379" y="1301858"/>
                </a:cubicBezTo>
                <a:cubicBezTo>
                  <a:pt x="302823" y="1293197"/>
                  <a:pt x="305210" y="1284706"/>
                  <a:pt x="306545" y="1276027"/>
                </a:cubicBezTo>
                <a:cubicBezTo>
                  <a:pt x="308656" y="1262305"/>
                  <a:pt x="308802" y="1248273"/>
                  <a:pt x="311711" y="1234698"/>
                </a:cubicBezTo>
                <a:cubicBezTo>
                  <a:pt x="321705" y="1188060"/>
                  <a:pt x="317314" y="1218323"/>
                  <a:pt x="332375" y="1188203"/>
                </a:cubicBezTo>
                <a:cubicBezTo>
                  <a:pt x="334810" y="1183332"/>
                  <a:pt x="335107" y="1177576"/>
                  <a:pt x="337542" y="1172705"/>
                </a:cubicBezTo>
                <a:cubicBezTo>
                  <a:pt x="340319" y="1167152"/>
                  <a:pt x="345097" y="1162760"/>
                  <a:pt x="347874" y="1157207"/>
                </a:cubicBezTo>
                <a:cubicBezTo>
                  <a:pt x="352215" y="1148525"/>
                  <a:pt x="355723" y="1129321"/>
                  <a:pt x="358206" y="1121044"/>
                </a:cubicBezTo>
                <a:cubicBezTo>
                  <a:pt x="361335" y="1110612"/>
                  <a:pt x="365897" y="1100614"/>
                  <a:pt x="368538" y="1090048"/>
                </a:cubicBezTo>
                <a:lnTo>
                  <a:pt x="378870" y="1048719"/>
                </a:lnTo>
                <a:cubicBezTo>
                  <a:pt x="380592" y="1041831"/>
                  <a:pt x="381790" y="1034790"/>
                  <a:pt x="384036" y="1028054"/>
                </a:cubicBezTo>
                <a:lnTo>
                  <a:pt x="399535" y="981559"/>
                </a:lnTo>
                <a:lnTo>
                  <a:pt x="415033" y="935064"/>
                </a:lnTo>
                <a:lnTo>
                  <a:pt x="420199" y="919566"/>
                </a:lnTo>
                <a:cubicBezTo>
                  <a:pt x="421921" y="914400"/>
                  <a:pt x="424297" y="909408"/>
                  <a:pt x="425365" y="904068"/>
                </a:cubicBezTo>
                <a:cubicBezTo>
                  <a:pt x="427087" y="895458"/>
                  <a:pt x="428221" y="886708"/>
                  <a:pt x="430531" y="878237"/>
                </a:cubicBezTo>
                <a:cubicBezTo>
                  <a:pt x="433397" y="867730"/>
                  <a:pt x="437420" y="857573"/>
                  <a:pt x="440864" y="847241"/>
                </a:cubicBezTo>
                <a:lnTo>
                  <a:pt x="456362" y="800746"/>
                </a:lnTo>
                <a:cubicBezTo>
                  <a:pt x="458084" y="795580"/>
                  <a:pt x="460207" y="790531"/>
                  <a:pt x="461528" y="785248"/>
                </a:cubicBezTo>
                <a:lnTo>
                  <a:pt x="471860" y="743919"/>
                </a:lnTo>
                <a:cubicBezTo>
                  <a:pt x="473582" y="737031"/>
                  <a:pt x="475859" y="730258"/>
                  <a:pt x="477026" y="723254"/>
                </a:cubicBezTo>
                <a:cubicBezTo>
                  <a:pt x="483087" y="686886"/>
                  <a:pt x="478879" y="702195"/>
                  <a:pt x="487359" y="676759"/>
                </a:cubicBezTo>
                <a:cubicBezTo>
                  <a:pt x="489081" y="666427"/>
                  <a:pt x="490253" y="655988"/>
                  <a:pt x="492525" y="645763"/>
                </a:cubicBezTo>
                <a:cubicBezTo>
                  <a:pt x="493706" y="640447"/>
                  <a:pt x="496195" y="635500"/>
                  <a:pt x="497691" y="630264"/>
                </a:cubicBezTo>
                <a:cubicBezTo>
                  <a:pt x="510662" y="584865"/>
                  <a:pt x="495639" y="631255"/>
                  <a:pt x="508023" y="594102"/>
                </a:cubicBezTo>
                <a:cubicBezTo>
                  <a:pt x="510326" y="580282"/>
                  <a:pt x="514744" y="551718"/>
                  <a:pt x="518355" y="537275"/>
                </a:cubicBezTo>
                <a:cubicBezTo>
                  <a:pt x="519676" y="531992"/>
                  <a:pt x="522025" y="527012"/>
                  <a:pt x="523521" y="521776"/>
                </a:cubicBezTo>
                <a:cubicBezTo>
                  <a:pt x="525471" y="514949"/>
                  <a:pt x="526736" y="507939"/>
                  <a:pt x="528687" y="501112"/>
                </a:cubicBezTo>
                <a:cubicBezTo>
                  <a:pt x="530183" y="495876"/>
                  <a:pt x="532420" y="490868"/>
                  <a:pt x="533853" y="485614"/>
                </a:cubicBezTo>
                <a:cubicBezTo>
                  <a:pt x="537590" y="471914"/>
                  <a:pt x="539695" y="457757"/>
                  <a:pt x="544186" y="444285"/>
                </a:cubicBezTo>
                <a:cubicBezTo>
                  <a:pt x="545908" y="439119"/>
                  <a:pt x="546550" y="433456"/>
                  <a:pt x="549352" y="428787"/>
                </a:cubicBezTo>
                <a:cubicBezTo>
                  <a:pt x="551858" y="424610"/>
                  <a:pt x="556240" y="421898"/>
                  <a:pt x="559684" y="418454"/>
                </a:cubicBezTo>
                <a:lnTo>
                  <a:pt x="570016" y="387458"/>
                </a:lnTo>
                <a:cubicBezTo>
                  <a:pt x="571738" y="382292"/>
                  <a:pt x="572161" y="376490"/>
                  <a:pt x="575182" y="371959"/>
                </a:cubicBezTo>
                <a:cubicBezTo>
                  <a:pt x="578626" y="366793"/>
                  <a:pt x="582992" y="362135"/>
                  <a:pt x="585514" y="356461"/>
                </a:cubicBezTo>
                <a:cubicBezTo>
                  <a:pt x="589937" y="346508"/>
                  <a:pt x="589806" y="334526"/>
                  <a:pt x="595847" y="325464"/>
                </a:cubicBezTo>
                <a:cubicBezTo>
                  <a:pt x="612220" y="300905"/>
                  <a:pt x="604216" y="315855"/>
                  <a:pt x="616511" y="278970"/>
                </a:cubicBezTo>
                <a:cubicBezTo>
                  <a:pt x="618233" y="273804"/>
                  <a:pt x="618656" y="268002"/>
                  <a:pt x="621677" y="263471"/>
                </a:cubicBezTo>
                <a:lnTo>
                  <a:pt x="642342" y="232475"/>
                </a:lnTo>
                <a:cubicBezTo>
                  <a:pt x="655326" y="193520"/>
                  <a:pt x="637812" y="241534"/>
                  <a:pt x="657840" y="201478"/>
                </a:cubicBezTo>
                <a:cubicBezTo>
                  <a:pt x="660275" y="196607"/>
                  <a:pt x="660362" y="190740"/>
                  <a:pt x="663006" y="185980"/>
                </a:cubicBezTo>
                <a:cubicBezTo>
                  <a:pt x="669621" y="174074"/>
                  <a:pt x="681459" y="154685"/>
                  <a:pt x="694003" y="144651"/>
                </a:cubicBezTo>
                <a:cubicBezTo>
                  <a:pt x="698851" y="140773"/>
                  <a:pt x="704335" y="137763"/>
                  <a:pt x="709501" y="134319"/>
                </a:cubicBezTo>
                <a:cubicBezTo>
                  <a:pt x="711223" y="129153"/>
                  <a:pt x="712022" y="123580"/>
                  <a:pt x="714667" y="118820"/>
                </a:cubicBezTo>
                <a:cubicBezTo>
                  <a:pt x="729271" y="92532"/>
                  <a:pt x="729987" y="93168"/>
                  <a:pt x="745664" y="77492"/>
                </a:cubicBezTo>
                <a:cubicBezTo>
                  <a:pt x="752160" y="58002"/>
                  <a:pt x="753729" y="48764"/>
                  <a:pt x="771494" y="30997"/>
                </a:cubicBezTo>
                <a:cubicBezTo>
                  <a:pt x="774938" y="27553"/>
                  <a:pt x="777649" y="23170"/>
                  <a:pt x="781826" y="20664"/>
                </a:cubicBezTo>
                <a:cubicBezTo>
                  <a:pt x="789970" y="15777"/>
                  <a:pt x="817275" y="11639"/>
                  <a:pt x="823155" y="10332"/>
                </a:cubicBezTo>
                <a:cubicBezTo>
                  <a:pt x="842618" y="6007"/>
                  <a:pt x="842058" y="5753"/>
                  <a:pt x="859318" y="0"/>
                </a:cubicBezTo>
                <a:close/>
              </a:path>
            </a:pathLst>
          </a:cu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8E7375E-C6BB-5049-A875-382016006578}"/>
              </a:ext>
            </a:extLst>
          </p:cNvPr>
          <p:cNvSpPr/>
          <p:nvPr/>
        </p:nvSpPr>
        <p:spPr>
          <a:xfrm>
            <a:off x="7548664" y="4883285"/>
            <a:ext cx="476655" cy="26264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4672588-0B6E-9A4C-A802-5F3AEB109191}"/>
              </a:ext>
            </a:extLst>
          </p:cNvPr>
          <p:cNvSpPr/>
          <p:nvPr/>
        </p:nvSpPr>
        <p:spPr>
          <a:xfrm>
            <a:off x="4289898" y="4786009"/>
            <a:ext cx="544749" cy="25291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E33E4FA-4C4E-8F49-AF22-DE9F8A9325D6}"/>
              </a:ext>
            </a:extLst>
          </p:cNvPr>
          <p:cNvSpPr/>
          <p:nvPr/>
        </p:nvSpPr>
        <p:spPr>
          <a:xfrm>
            <a:off x="6011693" y="5155660"/>
            <a:ext cx="496111" cy="35992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647B49B-2397-B544-A7F0-9F0F6936D0FF}"/>
              </a:ext>
            </a:extLst>
          </p:cNvPr>
          <p:cNvSpPr/>
          <p:nvPr/>
        </p:nvSpPr>
        <p:spPr>
          <a:xfrm>
            <a:off x="5261578" y="4751961"/>
            <a:ext cx="476655" cy="28696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59A01C2-081F-9442-9477-D025D6D861CD}"/>
              </a:ext>
            </a:extLst>
          </p:cNvPr>
          <p:cNvSpPr/>
          <p:nvPr/>
        </p:nvSpPr>
        <p:spPr>
          <a:xfrm>
            <a:off x="6836382" y="5024336"/>
            <a:ext cx="476655" cy="26264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8BEAC85-65B7-FC48-A575-76242D3031FA}"/>
              </a:ext>
            </a:extLst>
          </p:cNvPr>
          <p:cNvSpPr/>
          <p:nvPr/>
        </p:nvSpPr>
        <p:spPr>
          <a:xfrm>
            <a:off x="7666643" y="4523362"/>
            <a:ext cx="476655" cy="26264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E8E43CF-5725-B942-8E00-AA26A9C05842}"/>
              </a:ext>
            </a:extLst>
          </p:cNvPr>
          <p:cNvSpPr/>
          <p:nvPr/>
        </p:nvSpPr>
        <p:spPr>
          <a:xfrm>
            <a:off x="4179652" y="4426085"/>
            <a:ext cx="544749" cy="25291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146ECA6-7FA1-9544-85DA-EF6937E4C3DF}"/>
              </a:ext>
            </a:extLst>
          </p:cNvPr>
          <p:cNvSpPr/>
          <p:nvPr/>
        </p:nvSpPr>
        <p:spPr>
          <a:xfrm>
            <a:off x="5919281" y="3567619"/>
            <a:ext cx="340467" cy="491247"/>
          </a:xfrm>
          <a:prstGeom prst="ellipse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849112-31CF-3148-97E5-5A3970D4B925}"/>
              </a:ext>
            </a:extLst>
          </p:cNvPr>
          <p:cNvSpPr/>
          <p:nvPr/>
        </p:nvSpPr>
        <p:spPr>
          <a:xfrm>
            <a:off x="6405661" y="2806430"/>
            <a:ext cx="340467" cy="491247"/>
          </a:xfrm>
          <a:prstGeom prst="ellipse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4CE50F2-4336-F043-9C7B-12478459C280}"/>
              </a:ext>
            </a:extLst>
          </p:cNvPr>
          <p:cNvSpPr/>
          <p:nvPr/>
        </p:nvSpPr>
        <p:spPr>
          <a:xfrm>
            <a:off x="5616106" y="2918297"/>
            <a:ext cx="340467" cy="491247"/>
          </a:xfrm>
          <a:prstGeom prst="ellipse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B63C250-30FB-4842-8EB1-CCCBA2CD0A68}"/>
              </a:ext>
            </a:extLst>
          </p:cNvPr>
          <p:cNvSpPr/>
          <p:nvPr/>
        </p:nvSpPr>
        <p:spPr>
          <a:xfrm>
            <a:off x="6011693" y="2166396"/>
            <a:ext cx="340467" cy="491247"/>
          </a:xfrm>
          <a:prstGeom prst="ellipse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CE609AC-4DB2-F44B-8AAE-3740BC9F9231}"/>
              </a:ext>
            </a:extLst>
          </p:cNvPr>
          <p:cNvSpPr/>
          <p:nvPr/>
        </p:nvSpPr>
        <p:spPr>
          <a:xfrm>
            <a:off x="6594877" y="3429000"/>
            <a:ext cx="340467" cy="491247"/>
          </a:xfrm>
          <a:prstGeom prst="ellipse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481C6E-27FE-0D46-8D14-9A87B79211CE}"/>
              </a:ext>
            </a:extLst>
          </p:cNvPr>
          <p:cNvSpPr txBox="1"/>
          <p:nvPr/>
        </p:nvSpPr>
        <p:spPr>
          <a:xfrm rot="16385852">
            <a:off x="9385441" y="2716498"/>
            <a:ext cx="222307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432FF"/>
                </a:solidFill>
              </a:rPr>
              <a:t>Kernel function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C5D2E4-871B-AD44-AD28-0DD9377ACC76}"/>
              </a:ext>
            </a:extLst>
          </p:cNvPr>
          <p:cNvSpPr txBox="1"/>
          <p:nvPr/>
        </p:nvSpPr>
        <p:spPr>
          <a:xfrm rot="598786">
            <a:off x="6203336" y="350339"/>
            <a:ext cx="3033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Data with Kernel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40868A-78B1-2145-A11B-F8B90387C125}"/>
              </a:ext>
            </a:extLst>
          </p:cNvPr>
          <p:cNvSpPr txBox="1"/>
          <p:nvPr/>
        </p:nvSpPr>
        <p:spPr>
          <a:xfrm rot="19872677">
            <a:off x="3002478" y="2328618"/>
            <a:ext cx="24481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Linear Decision</a:t>
            </a:r>
            <a:b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Hyperplane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80C2DB-67DB-9E4C-953C-881338B87C25}"/>
              </a:ext>
            </a:extLst>
          </p:cNvPr>
          <p:cNvSpPr txBox="1"/>
          <p:nvPr/>
        </p:nvSpPr>
        <p:spPr>
          <a:xfrm rot="19090036">
            <a:off x="8282554" y="5424143"/>
            <a:ext cx="222307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Dim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0B8830-0FCA-DA48-A621-6EC01AA58E4A}"/>
              </a:ext>
            </a:extLst>
          </p:cNvPr>
          <p:cNvSpPr txBox="1"/>
          <p:nvPr/>
        </p:nvSpPr>
        <p:spPr>
          <a:xfrm rot="873267">
            <a:off x="3872522" y="6362927"/>
            <a:ext cx="222307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Dim 2</a:t>
            </a:r>
          </a:p>
        </p:txBody>
      </p:sp>
    </p:spTree>
    <p:extLst>
      <p:ext uri="{BB962C8B-B14F-4D97-AF65-F5344CB8AC3E}">
        <p14:creationId xmlns:p14="http://schemas.microsoft.com/office/powerpoint/2010/main" val="3135382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DA386541-9CD2-284C-A8B0-6C9810AF6231}"/>
              </a:ext>
            </a:extLst>
          </p:cNvPr>
          <p:cNvGrpSpPr/>
          <p:nvPr/>
        </p:nvGrpSpPr>
        <p:grpSpPr>
          <a:xfrm>
            <a:off x="648193" y="266006"/>
            <a:ext cx="12268514" cy="6559336"/>
            <a:chOff x="648193" y="266006"/>
            <a:chExt cx="12268514" cy="6559336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1DBA1C3-7234-6D41-BE05-5539B5E6EA88}"/>
                </a:ext>
              </a:extLst>
            </p:cNvPr>
            <p:cNvGrpSpPr/>
            <p:nvPr/>
          </p:nvGrpSpPr>
          <p:grpSpPr>
            <a:xfrm>
              <a:off x="648193" y="266006"/>
              <a:ext cx="10224324" cy="6559336"/>
              <a:chOff x="648193" y="266006"/>
              <a:chExt cx="10224324" cy="6559336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DC6F1DA2-FF6B-0140-9425-7341A008A8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72920" y="266006"/>
                <a:ext cx="4846159" cy="3861125"/>
              </a:xfrm>
              <a:prstGeom prst="rect">
                <a:avLst/>
              </a:prstGeom>
            </p:spPr>
          </p:pic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5F4E660D-E32C-0643-938E-595377837152}"/>
                  </a:ext>
                </a:extLst>
              </p:cNvPr>
              <p:cNvCxnSpPr/>
              <p:nvPr/>
            </p:nvCxnSpPr>
            <p:spPr>
              <a:xfrm>
                <a:off x="1045029" y="4127131"/>
                <a:ext cx="0" cy="228455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A83D5CA3-D75E-F842-98FF-3B286B3D3F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5029" y="6411686"/>
                <a:ext cx="220334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038B36-5FCC-414D-A6EF-51642D87879D}"/>
                  </a:ext>
                </a:extLst>
              </p:cNvPr>
              <p:cNvSpPr txBox="1"/>
              <p:nvPr/>
            </p:nvSpPr>
            <p:spPr>
              <a:xfrm>
                <a:off x="1687286" y="6456010"/>
                <a:ext cx="7344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Dim 1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2EAF3B-FC29-8E4B-B829-D426CF623A99}"/>
                  </a:ext>
                </a:extLst>
              </p:cNvPr>
              <p:cNvSpPr txBox="1"/>
              <p:nvPr/>
            </p:nvSpPr>
            <p:spPr>
              <a:xfrm rot="16200000">
                <a:off x="465611" y="4996542"/>
                <a:ext cx="7344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Dim 2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065E473-6783-494D-9C7E-2ABDA937DF8F}"/>
                  </a:ext>
                </a:extLst>
              </p:cNvPr>
              <p:cNvSpPr/>
              <p:nvPr/>
            </p:nvSpPr>
            <p:spPr>
              <a:xfrm>
                <a:off x="2736839" y="5539220"/>
                <a:ext cx="261257" cy="239486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4F43241-06C7-0245-8DE2-929202959B61}"/>
                  </a:ext>
                </a:extLst>
              </p:cNvPr>
              <p:cNvSpPr/>
              <p:nvPr/>
            </p:nvSpPr>
            <p:spPr>
              <a:xfrm>
                <a:off x="2317728" y="5841106"/>
                <a:ext cx="261257" cy="239486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BFEA0DD-DE34-9647-AE07-078259BF95D8}"/>
                  </a:ext>
                </a:extLst>
              </p:cNvPr>
              <p:cNvSpPr/>
              <p:nvPr/>
            </p:nvSpPr>
            <p:spPr>
              <a:xfrm>
                <a:off x="1867429" y="5710541"/>
                <a:ext cx="261257" cy="239486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E040538-D5E4-C348-9C8E-967424E78E9B}"/>
                  </a:ext>
                </a:extLst>
              </p:cNvPr>
              <p:cNvSpPr/>
              <p:nvPr/>
            </p:nvSpPr>
            <p:spPr>
              <a:xfrm>
                <a:off x="1461722" y="5659957"/>
                <a:ext cx="261257" cy="239486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9A049D6-CCC7-F745-8F84-62A89D3B4535}"/>
                  </a:ext>
                </a:extLst>
              </p:cNvPr>
              <p:cNvSpPr/>
              <p:nvPr/>
            </p:nvSpPr>
            <p:spPr>
              <a:xfrm>
                <a:off x="1592349" y="5163355"/>
                <a:ext cx="261257" cy="239486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F18ABCB-2AFF-2541-9D04-34E2A56C9A65}"/>
                  </a:ext>
                </a:extLst>
              </p:cNvPr>
              <p:cNvSpPr/>
              <p:nvPr/>
            </p:nvSpPr>
            <p:spPr>
              <a:xfrm>
                <a:off x="1461721" y="4666754"/>
                <a:ext cx="261257" cy="239486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353A5585-C6CA-464A-958A-5A7DCFAFE34E}"/>
                  </a:ext>
                </a:extLst>
              </p:cNvPr>
              <p:cNvSpPr/>
              <p:nvPr/>
            </p:nvSpPr>
            <p:spPr>
              <a:xfrm>
                <a:off x="1761438" y="4399889"/>
                <a:ext cx="261257" cy="239486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4FAAA8B-BF40-A845-8805-C9DBBF833AF1}"/>
                  </a:ext>
                </a:extLst>
              </p:cNvPr>
              <p:cNvSpPr/>
              <p:nvPr/>
            </p:nvSpPr>
            <p:spPr>
              <a:xfrm>
                <a:off x="2439150" y="5316330"/>
                <a:ext cx="261257" cy="239486"/>
              </a:xfrm>
              <a:prstGeom prst="ellipse">
                <a:avLst/>
              </a:prstGeom>
              <a:solidFill>
                <a:srgbClr val="043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F490AC3-BB95-8B4D-A950-D6450EE40A14}"/>
                  </a:ext>
                </a:extLst>
              </p:cNvPr>
              <p:cNvSpPr/>
              <p:nvPr/>
            </p:nvSpPr>
            <p:spPr>
              <a:xfrm>
                <a:off x="2477359" y="4880097"/>
                <a:ext cx="261257" cy="239486"/>
              </a:xfrm>
              <a:prstGeom prst="ellipse">
                <a:avLst/>
              </a:prstGeom>
              <a:solidFill>
                <a:srgbClr val="043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0558910-B3CA-9C4A-A181-8D5A270CDCF8}"/>
                  </a:ext>
                </a:extLst>
              </p:cNvPr>
              <p:cNvSpPr/>
              <p:nvPr/>
            </p:nvSpPr>
            <p:spPr>
              <a:xfrm>
                <a:off x="2040886" y="5303739"/>
                <a:ext cx="261257" cy="239486"/>
              </a:xfrm>
              <a:prstGeom prst="ellipse">
                <a:avLst/>
              </a:prstGeom>
              <a:solidFill>
                <a:srgbClr val="043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55BC139-E8B6-0047-9D66-72D1C464A7B5}"/>
                  </a:ext>
                </a:extLst>
              </p:cNvPr>
              <p:cNvSpPr/>
              <p:nvPr/>
            </p:nvSpPr>
            <p:spPr>
              <a:xfrm>
                <a:off x="1885446" y="4870350"/>
                <a:ext cx="261257" cy="239486"/>
              </a:xfrm>
              <a:prstGeom prst="ellipse">
                <a:avLst/>
              </a:prstGeom>
              <a:solidFill>
                <a:srgbClr val="043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60953E4-F79D-A448-8E3A-E6CBA5E654A8}"/>
                  </a:ext>
                </a:extLst>
              </p:cNvPr>
              <p:cNvSpPr/>
              <p:nvPr/>
            </p:nvSpPr>
            <p:spPr>
              <a:xfrm>
                <a:off x="2183947" y="4745750"/>
                <a:ext cx="261257" cy="239486"/>
              </a:xfrm>
              <a:prstGeom prst="ellipse">
                <a:avLst/>
              </a:prstGeom>
              <a:solidFill>
                <a:srgbClr val="043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EDEABE-745B-C146-9C4B-95FB7FD5270D}"/>
                  </a:ext>
                </a:extLst>
              </p:cNvPr>
              <p:cNvSpPr txBox="1"/>
              <p:nvPr/>
            </p:nvSpPr>
            <p:spPr>
              <a:xfrm>
                <a:off x="1422658" y="3871845"/>
                <a:ext cx="14386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Original Data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CFC06C6-81CE-E64D-B966-C6287FC76611}"/>
                  </a:ext>
                </a:extLst>
              </p:cNvPr>
              <p:cNvSpPr txBox="1"/>
              <p:nvPr/>
            </p:nvSpPr>
            <p:spPr>
              <a:xfrm>
                <a:off x="2972904" y="4711632"/>
                <a:ext cx="23196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There is no good linear decision boundary</a:t>
                </a: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683DD74-EDF8-B949-962C-C498352B73CA}"/>
                  </a:ext>
                </a:extLst>
              </p:cNvPr>
              <p:cNvCxnSpPr/>
              <p:nvPr/>
            </p:nvCxnSpPr>
            <p:spPr>
              <a:xfrm>
                <a:off x="8669169" y="4127131"/>
                <a:ext cx="0" cy="228455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4419F3E-7617-034E-A287-50D87A78AD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69169" y="6411686"/>
                <a:ext cx="220334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A2B09D-CE6F-D24F-BF87-FC644DA93E23}"/>
                  </a:ext>
                </a:extLst>
              </p:cNvPr>
              <p:cNvSpPr txBox="1"/>
              <p:nvPr/>
            </p:nvSpPr>
            <p:spPr>
              <a:xfrm>
                <a:off x="9311426" y="6456010"/>
                <a:ext cx="7344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Dim 1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BD532EE-9CEE-EC4A-8DDE-E65ED750CFA7}"/>
                  </a:ext>
                </a:extLst>
              </p:cNvPr>
              <p:cNvSpPr txBox="1"/>
              <p:nvPr/>
            </p:nvSpPr>
            <p:spPr>
              <a:xfrm rot="16200000">
                <a:off x="8089751" y="4996542"/>
                <a:ext cx="7344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Dim 2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93B844D-BE8E-DA47-B557-57C4F956AF0B}"/>
                  </a:ext>
                </a:extLst>
              </p:cNvPr>
              <p:cNvSpPr/>
              <p:nvPr/>
            </p:nvSpPr>
            <p:spPr>
              <a:xfrm>
                <a:off x="10360979" y="5539220"/>
                <a:ext cx="261257" cy="239486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2C6D83D0-E7F3-574B-8390-F0296566AC79}"/>
                  </a:ext>
                </a:extLst>
              </p:cNvPr>
              <p:cNvSpPr/>
              <p:nvPr/>
            </p:nvSpPr>
            <p:spPr>
              <a:xfrm>
                <a:off x="9941868" y="5841106"/>
                <a:ext cx="261257" cy="239486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F686EC4-1FC7-8A40-BD35-E4A6EEA6F62D}"/>
                  </a:ext>
                </a:extLst>
              </p:cNvPr>
              <p:cNvSpPr/>
              <p:nvPr/>
            </p:nvSpPr>
            <p:spPr>
              <a:xfrm>
                <a:off x="9491569" y="5710541"/>
                <a:ext cx="261257" cy="239486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8711597-CF33-EB4B-8042-30BEC45F3A37}"/>
                  </a:ext>
                </a:extLst>
              </p:cNvPr>
              <p:cNvSpPr/>
              <p:nvPr/>
            </p:nvSpPr>
            <p:spPr>
              <a:xfrm>
                <a:off x="9085862" y="5659957"/>
                <a:ext cx="261257" cy="239486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7ADB678-9159-464D-840E-BFA18E403106}"/>
                  </a:ext>
                </a:extLst>
              </p:cNvPr>
              <p:cNvSpPr/>
              <p:nvPr/>
            </p:nvSpPr>
            <p:spPr>
              <a:xfrm>
                <a:off x="9216489" y="5163355"/>
                <a:ext cx="261257" cy="239486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E1CC5D9-920C-F34F-9BD8-7C9D662900F7}"/>
                  </a:ext>
                </a:extLst>
              </p:cNvPr>
              <p:cNvSpPr/>
              <p:nvPr/>
            </p:nvSpPr>
            <p:spPr>
              <a:xfrm>
                <a:off x="9085861" y="4666754"/>
                <a:ext cx="261257" cy="239486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4D401EB7-8CAC-8D47-BE81-BF6F9BD766EA}"/>
                  </a:ext>
                </a:extLst>
              </p:cNvPr>
              <p:cNvSpPr/>
              <p:nvPr/>
            </p:nvSpPr>
            <p:spPr>
              <a:xfrm>
                <a:off x="9385578" y="4399889"/>
                <a:ext cx="261257" cy="239486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C64CD2E7-E07C-C64C-8DE7-EFC9A465BC37}"/>
                  </a:ext>
                </a:extLst>
              </p:cNvPr>
              <p:cNvSpPr/>
              <p:nvPr/>
            </p:nvSpPr>
            <p:spPr>
              <a:xfrm>
                <a:off x="10063290" y="5316330"/>
                <a:ext cx="261257" cy="239486"/>
              </a:xfrm>
              <a:prstGeom prst="ellipse">
                <a:avLst/>
              </a:prstGeom>
              <a:solidFill>
                <a:srgbClr val="043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D833A0C0-C1B7-BB42-9419-797844D3773D}"/>
                  </a:ext>
                </a:extLst>
              </p:cNvPr>
              <p:cNvSpPr/>
              <p:nvPr/>
            </p:nvSpPr>
            <p:spPr>
              <a:xfrm>
                <a:off x="10101499" y="4880097"/>
                <a:ext cx="261257" cy="239486"/>
              </a:xfrm>
              <a:prstGeom prst="ellipse">
                <a:avLst/>
              </a:prstGeom>
              <a:solidFill>
                <a:srgbClr val="043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692E0BBE-749D-374D-8A05-952A8A0C82B3}"/>
                  </a:ext>
                </a:extLst>
              </p:cNvPr>
              <p:cNvSpPr/>
              <p:nvPr/>
            </p:nvSpPr>
            <p:spPr>
              <a:xfrm>
                <a:off x="9665026" y="5303739"/>
                <a:ext cx="261257" cy="239486"/>
              </a:xfrm>
              <a:prstGeom prst="ellipse">
                <a:avLst/>
              </a:prstGeom>
              <a:solidFill>
                <a:srgbClr val="043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21B9635-4E4C-7245-9F77-0A6145C125DE}"/>
                  </a:ext>
                </a:extLst>
              </p:cNvPr>
              <p:cNvSpPr/>
              <p:nvPr/>
            </p:nvSpPr>
            <p:spPr>
              <a:xfrm>
                <a:off x="9509586" y="4870350"/>
                <a:ext cx="261257" cy="239486"/>
              </a:xfrm>
              <a:prstGeom prst="ellipse">
                <a:avLst/>
              </a:prstGeom>
              <a:solidFill>
                <a:srgbClr val="043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0076D261-DA62-AD41-96EA-A88F9F87EB18}"/>
                  </a:ext>
                </a:extLst>
              </p:cNvPr>
              <p:cNvSpPr/>
              <p:nvPr/>
            </p:nvSpPr>
            <p:spPr>
              <a:xfrm>
                <a:off x="9808087" y="4745750"/>
                <a:ext cx="261257" cy="239486"/>
              </a:xfrm>
              <a:prstGeom prst="ellipse">
                <a:avLst/>
              </a:prstGeom>
              <a:solidFill>
                <a:srgbClr val="0432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93DBD690-8C5E-8A42-BE9F-EBEE44A0A753}"/>
                  </a:ext>
                </a:extLst>
              </p:cNvPr>
              <p:cNvSpPr/>
              <p:nvPr/>
            </p:nvSpPr>
            <p:spPr>
              <a:xfrm>
                <a:off x="9402871" y="4623039"/>
                <a:ext cx="1143209" cy="1053861"/>
              </a:xfrm>
              <a:custGeom>
                <a:avLst/>
                <a:gdLst>
                  <a:gd name="connsiteX0" fmla="*/ 350729 w 1143209"/>
                  <a:gd name="connsiteY0" fmla="*/ 32781 h 1053861"/>
                  <a:gd name="connsiteX1" fmla="*/ 350729 w 1143209"/>
                  <a:gd name="connsiteY1" fmla="*/ 32781 h 1053861"/>
                  <a:gd name="connsiteX2" fmla="*/ 411689 w 1143209"/>
                  <a:gd name="connsiteY2" fmla="*/ 9921 h 1053861"/>
                  <a:gd name="connsiteX3" fmla="*/ 693629 w 1143209"/>
                  <a:gd name="connsiteY3" fmla="*/ 9921 h 1053861"/>
                  <a:gd name="connsiteX4" fmla="*/ 739349 w 1143209"/>
                  <a:gd name="connsiteY4" fmla="*/ 25161 h 1053861"/>
                  <a:gd name="connsiteX5" fmla="*/ 762209 w 1143209"/>
                  <a:gd name="connsiteY5" fmla="*/ 32781 h 1053861"/>
                  <a:gd name="connsiteX6" fmla="*/ 785069 w 1143209"/>
                  <a:gd name="connsiteY6" fmla="*/ 48021 h 1053861"/>
                  <a:gd name="connsiteX7" fmla="*/ 853649 w 1143209"/>
                  <a:gd name="connsiteY7" fmla="*/ 70881 h 1053861"/>
                  <a:gd name="connsiteX8" fmla="*/ 876509 w 1143209"/>
                  <a:gd name="connsiteY8" fmla="*/ 78501 h 1053861"/>
                  <a:gd name="connsiteX9" fmla="*/ 922229 w 1143209"/>
                  <a:gd name="connsiteY9" fmla="*/ 108981 h 1053861"/>
                  <a:gd name="connsiteX10" fmla="*/ 945089 w 1143209"/>
                  <a:gd name="connsiteY10" fmla="*/ 124221 h 1053861"/>
                  <a:gd name="connsiteX11" fmla="*/ 967949 w 1143209"/>
                  <a:gd name="connsiteY11" fmla="*/ 131841 h 1053861"/>
                  <a:gd name="connsiteX12" fmla="*/ 990809 w 1143209"/>
                  <a:gd name="connsiteY12" fmla="*/ 154701 h 1053861"/>
                  <a:gd name="connsiteX13" fmla="*/ 1036529 w 1143209"/>
                  <a:gd name="connsiteY13" fmla="*/ 185181 h 1053861"/>
                  <a:gd name="connsiteX14" fmla="*/ 1044149 w 1143209"/>
                  <a:gd name="connsiteY14" fmla="*/ 208041 h 1053861"/>
                  <a:gd name="connsiteX15" fmla="*/ 1082249 w 1143209"/>
                  <a:gd name="connsiteY15" fmla="*/ 246141 h 1053861"/>
                  <a:gd name="connsiteX16" fmla="*/ 1089869 w 1143209"/>
                  <a:gd name="connsiteY16" fmla="*/ 269001 h 1053861"/>
                  <a:gd name="connsiteX17" fmla="*/ 1105109 w 1143209"/>
                  <a:gd name="connsiteY17" fmla="*/ 291861 h 1053861"/>
                  <a:gd name="connsiteX18" fmla="*/ 1112729 w 1143209"/>
                  <a:gd name="connsiteY18" fmla="*/ 314721 h 1053861"/>
                  <a:gd name="connsiteX19" fmla="*/ 1135589 w 1143209"/>
                  <a:gd name="connsiteY19" fmla="*/ 360441 h 1053861"/>
                  <a:gd name="connsiteX20" fmla="*/ 1143209 w 1143209"/>
                  <a:gd name="connsiteY20" fmla="*/ 436641 h 1053861"/>
                  <a:gd name="connsiteX21" fmla="*/ 1120349 w 1143209"/>
                  <a:gd name="connsiteY21" fmla="*/ 581421 h 1053861"/>
                  <a:gd name="connsiteX22" fmla="*/ 1105109 w 1143209"/>
                  <a:gd name="connsiteY22" fmla="*/ 634761 h 1053861"/>
                  <a:gd name="connsiteX23" fmla="*/ 1089869 w 1143209"/>
                  <a:gd name="connsiteY23" fmla="*/ 657621 h 1053861"/>
                  <a:gd name="connsiteX24" fmla="*/ 1074629 w 1143209"/>
                  <a:gd name="connsiteY24" fmla="*/ 771921 h 1053861"/>
                  <a:gd name="connsiteX25" fmla="*/ 1051769 w 1143209"/>
                  <a:gd name="connsiteY25" fmla="*/ 817641 h 1053861"/>
                  <a:gd name="connsiteX26" fmla="*/ 1028909 w 1143209"/>
                  <a:gd name="connsiteY26" fmla="*/ 832881 h 1053861"/>
                  <a:gd name="connsiteX27" fmla="*/ 1021289 w 1143209"/>
                  <a:gd name="connsiteY27" fmla="*/ 855741 h 1053861"/>
                  <a:gd name="connsiteX28" fmla="*/ 998429 w 1143209"/>
                  <a:gd name="connsiteY28" fmla="*/ 870981 h 1053861"/>
                  <a:gd name="connsiteX29" fmla="*/ 975569 w 1143209"/>
                  <a:gd name="connsiteY29" fmla="*/ 893841 h 1053861"/>
                  <a:gd name="connsiteX30" fmla="*/ 937469 w 1143209"/>
                  <a:gd name="connsiteY30" fmla="*/ 931941 h 1053861"/>
                  <a:gd name="connsiteX31" fmla="*/ 914609 w 1143209"/>
                  <a:gd name="connsiteY31" fmla="*/ 977661 h 1053861"/>
                  <a:gd name="connsiteX32" fmla="*/ 846029 w 1143209"/>
                  <a:gd name="connsiteY32" fmla="*/ 1015761 h 1053861"/>
                  <a:gd name="connsiteX33" fmla="*/ 823169 w 1143209"/>
                  <a:gd name="connsiteY33" fmla="*/ 1031001 h 1053861"/>
                  <a:gd name="connsiteX34" fmla="*/ 609809 w 1143209"/>
                  <a:gd name="connsiteY34" fmla="*/ 1053861 h 1053861"/>
                  <a:gd name="connsiteX35" fmla="*/ 350729 w 1143209"/>
                  <a:gd name="connsiteY35" fmla="*/ 1031001 h 1053861"/>
                  <a:gd name="connsiteX36" fmla="*/ 282149 w 1143209"/>
                  <a:gd name="connsiteY36" fmla="*/ 1008141 h 1053861"/>
                  <a:gd name="connsiteX37" fmla="*/ 259289 w 1143209"/>
                  <a:gd name="connsiteY37" fmla="*/ 1000521 h 1053861"/>
                  <a:gd name="connsiteX38" fmla="*/ 236429 w 1143209"/>
                  <a:gd name="connsiteY38" fmla="*/ 992901 h 1053861"/>
                  <a:gd name="connsiteX39" fmla="*/ 213569 w 1143209"/>
                  <a:gd name="connsiteY39" fmla="*/ 970041 h 1053861"/>
                  <a:gd name="connsiteX40" fmla="*/ 205949 w 1143209"/>
                  <a:gd name="connsiteY40" fmla="*/ 947181 h 1053861"/>
                  <a:gd name="connsiteX41" fmla="*/ 190709 w 1143209"/>
                  <a:gd name="connsiteY41" fmla="*/ 924321 h 1053861"/>
                  <a:gd name="connsiteX42" fmla="*/ 183089 w 1143209"/>
                  <a:gd name="connsiteY42" fmla="*/ 901461 h 1053861"/>
                  <a:gd name="connsiteX43" fmla="*/ 167849 w 1143209"/>
                  <a:gd name="connsiteY43" fmla="*/ 878601 h 1053861"/>
                  <a:gd name="connsiteX44" fmla="*/ 144989 w 1143209"/>
                  <a:gd name="connsiteY44" fmla="*/ 787161 h 1053861"/>
                  <a:gd name="connsiteX45" fmla="*/ 137369 w 1143209"/>
                  <a:gd name="connsiteY45" fmla="*/ 756681 h 1053861"/>
                  <a:gd name="connsiteX46" fmla="*/ 122129 w 1143209"/>
                  <a:gd name="connsiteY46" fmla="*/ 710961 h 1053861"/>
                  <a:gd name="connsiteX47" fmla="*/ 114509 w 1143209"/>
                  <a:gd name="connsiteY47" fmla="*/ 596661 h 1053861"/>
                  <a:gd name="connsiteX48" fmla="*/ 68789 w 1143209"/>
                  <a:gd name="connsiteY48" fmla="*/ 505221 h 1053861"/>
                  <a:gd name="connsiteX49" fmla="*/ 38309 w 1143209"/>
                  <a:gd name="connsiteY49" fmla="*/ 467121 h 1053861"/>
                  <a:gd name="connsiteX50" fmla="*/ 15449 w 1143209"/>
                  <a:gd name="connsiteY50" fmla="*/ 421401 h 1053861"/>
                  <a:gd name="connsiteX51" fmla="*/ 7829 w 1143209"/>
                  <a:gd name="connsiteY51" fmla="*/ 398541 h 1053861"/>
                  <a:gd name="connsiteX52" fmla="*/ 209 w 1143209"/>
                  <a:gd name="connsiteY52" fmla="*/ 337581 h 1053861"/>
                  <a:gd name="connsiteX53" fmla="*/ 15449 w 1143209"/>
                  <a:gd name="connsiteY53" fmla="*/ 291861 h 1053861"/>
                  <a:gd name="connsiteX54" fmla="*/ 23069 w 1143209"/>
                  <a:gd name="connsiteY54" fmla="*/ 269001 h 1053861"/>
                  <a:gd name="connsiteX55" fmla="*/ 45929 w 1143209"/>
                  <a:gd name="connsiteY55" fmla="*/ 223281 h 1053861"/>
                  <a:gd name="connsiteX56" fmla="*/ 68789 w 1143209"/>
                  <a:gd name="connsiteY56" fmla="*/ 208041 h 1053861"/>
                  <a:gd name="connsiteX57" fmla="*/ 91649 w 1143209"/>
                  <a:gd name="connsiteY57" fmla="*/ 154701 h 1053861"/>
                  <a:gd name="connsiteX58" fmla="*/ 114509 w 1143209"/>
                  <a:gd name="connsiteY58" fmla="*/ 124221 h 1053861"/>
                  <a:gd name="connsiteX59" fmla="*/ 152609 w 1143209"/>
                  <a:gd name="connsiteY59" fmla="*/ 86121 h 1053861"/>
                  <a:gd name="connsiteX60" fmla="*/ 228809 w 1143209"/>
                  <a:gd name="connsiteY60" fmla="*/ 78501 h 1053861"/>
                  <a:gd name="connsiteX61" fmla="*/ 251669 w 1143209"/>
                  <a:gd name="connsiteY61" fmla="*/ 70881 h 1053861"/>
                  <a:gd name="connsiteX62" fmla="*/ 297389 w 1143209"/>
                  <a:gd name="connsiteY62" fmla="*/ 40401 h 1053861"/>
                  <a:gd name="connsiteX63" fmla="*/ 350729 w 1143209"/>
                  <a:gd name="connsiteY63" fmla="*/ 32781 h 1053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1143209" h="1053861">
                    <a:moveTo>
                      <a:pt x="350729" y="32781"/>
                    </a:moveTo>
                    <a:lnTo>
                      <a:pt x="350729" y="32781"/>
                    </a:lnTo>
                    <a:cubicBezTo>
                      <a:pt x="371049" y="25161"/>
                      <a:pt x="390822" y="15883"/>
                      <a:pt x="411689" y="9921"/>
                    </a:cubicBezTo>
                    <a:cubicBezTo>
                      <a:pt x="488907" y="-12141"/>
                      <a:pt x="677599" y="9404"/>
                      <a:pt x="693629" y="9921"/>
                    </a:cubicBezTo>
                    <a:lnTo>
                      <a:pt x="739349" y="25161"/>
                    </a:lnTo>
                    <a:cubicBezTo>
                      <a:pt x="746969" y="27701"/>
                      <a:pt x="755526" y="28326"/>
                      <a:pt x="762209" y="32781"/>
                    </a:cubicBezTo>
                    <a:cubicBezTo>
                      <a:pt x="769829" y="37861"/>
                      <a:pt x="776700" y="44302"/>
                      <a:pt x="785069" y="48021"/>
                    </a:cubicBezTo>
                    <a:lnTo>
                      <a:pt x="853649" y="70881"/>
                    </a:lnTo>
                    <a:cubicBezTo>
                      <a:pt x="861269" y="73421"/>
                      <a:pt x="869826" y="74046"/>
                      <a:pt x="876509" y="78501"/>
                    </a:cubicBezTo>
                    <a:lnTo>
                      <a:pt x="922229" y="108981"/>
                    </a:lnTo>
                    <a:cubicBezTo>
                      <a:pt x="929849" y="114061"/>
                      <a:pt x="936401" y="121325"/>
                      <a:pt x="945089" y="124221"/>
                    </a:cubicBezTo>
                    <a:lnTo>
                      <a:pt x="967949" y="131841"/>
                    </a:lnTo>
                    <a:cubicBezTo>
                      <a:pt x="975569" y="139461"/>
                      <a:pt x="982303" y="148085"/>
                      <a:pt x="990809" y="154701"/>
                    </a:cubicBezTo>
                    <a:cubicBezTo>
                      <a:pt x="1005267" y="165946"/>
                      <a:pt x="1036529" y="185181"/>
                      <a:pt x="1036529" y="185181"/>
                    </a:cubicBezTo>
                    <a:cubicBezTo>
                      <a:pt x="1039069" y="192801"/>
                      <a:pt x="1039131" y="201769"/>
                      <a:pt x="1044149" y="208041"/>
                    </a:cubicBezTo>
                    <a:cubicBezTo>
                      <a:pt x="1084789" y="258841"/>
                      <a:pt x="1051769" y="185181"/>
                      <a:pt x="1082249" y="246141"/>
                    </a:cubicBezTo>
                    <a:cubicBezTo>
                      <a:pt x="1085841" y="253325"/>
                      <a:pt x="1086277" y="261817"/>
                      <a:pt x="1089869" y="269001"/>
                    </a:cubicBezTo>
                    <a:cubicBezTo>
                      <a:pt x="1093965" y="277192"/>
                      <a:pt x="1101013" y="283670"/>
                      <a:pt x="1105109" y="291861"/>
                    </a:cubicBezTo>
                    <a:cubicBezTo>
                      <a:pt x="1108701" y="299045"/>
                      <a:pt x="1109137" y="307537"/>
                      <a:pt x="1112729" y="314721"/>
                    </a:cubicBezTo>
                    <a:cubicBezTo>
                      <a:pt x="1142272" y="373807"/>
                      <a:pt x="1116436" y="302982"/>
                      <a:pt x="1135589" y="360441"/>
                    </a:cubicBezTo>
                    <a:cubicBezTo>
                      <a:pt x="1138129" y="385841"/>
                      <a:pt x="1143209" y="411114"/>
                      <a:pt x="1143209" y="436641"/>
                    </a:cubicBezTo>
                    <a:cubicBezTo>
                      <a:pt x="1143209" y="503255"/>
                      <a:pt x="1135289" y="521662"/>
                      <a:pt x="1120349" y="581421"/>
                    </a:cubicBezTo>
                    <a:cubicBezTo>
                      <a:pt x="1117908" y="591187"/>
                      <a:pt x="1110575" y="623829"/>
                      <a:pt x="1105109" y="634761"/>
                    </a:cubicBezTo>
                    <a:cubicBezTo>
                      <a:pt x="1101013" y="642952"/>
                      <a:pt x="1094949" y="650001"/>
                      <a:pt x="1089869" y="657621"/>
                    </a:cubicBezTo>
                    <a:cubicBezTo>
                      <a:pt x="1083877" y="723534"/>
                      <a:pt x="1088092" y="724801"/>
                      <a:pt x="1074629" y="771921"/>
                    </a:cubicBezTo>
                    <a:cubicBezTo>
                      <a:pt x="1069671" y="789274"/>
                      <a:pt x="1065127" y="804283"/>
                      <a:pt x="1051769" y="817641"/>
                    </a:cubicBezTo>
                    <a:cubicBezTo>
                      <a:pt x="1045293" y="824117"/>
                      <a:pt x="1036529" y="827801"/>
                      <a:pt x="1028909" y="832881"/>
                    </a:cubicBezTo>
                    <a:cubicBezTo>
                      <a:pt x="1026369" y="840501"/>
                      <a:pt x="1026307" y="849469"/>
                      <a:pt x="1021289" y="855741"/>
                    </a:cubicBezTo>
                    <a:cubicBezTo>
                      <a:pt x="1015568" y="862892"/>
                      <a:pt x="1005464" y="865118"/>
                      <a:pt x="998429" y="870981"/>
                    </a:cubicBezTo>
                    <a:cubicBezTo>
                      <a:pt x="990150" y="877880"/>
                      <a:pt x="982468" y="885562"/>
                      <a:pt x="975569" y="893841"/>
                    </a:cubicBezTo>
                    <a:cubicBezTo>
                      <a:pt x="943819" y="931941"/>
                      <a:pt x="979379" y="904001"/>
                      <a:pt x="937469" y="931941"/>
                    </a:cubicBezTo>
                    <a:cubicBezTo>
                      <a:pt x="932034" y="948247"/>
                      <a:pt x="928512" y="965496"/>
                      <a:pt x="914609" y="977661"/>
                    </a:cubicBezTo>
                    <a:cubicBezTo>
                      <a:pt x="850540" y="1033722"/>
                      <a:pt x="891381" y="993085"/>
                      <a:pt x="846029" y="1015761"/>
                    </a:cubicBezTo>
                    <a:cubicBezTo>
                      <a:pt x="837838" y="1019857"/>
                      <a:pt x="831538" y="1027282"/>
                      <a:pt x="823169" y="1031001"/>
                    </a:cubicBezTo>
                    <a:cubicBezTo>
                      <a:pt x="751892" y="1062680"/>
                      <a:pt x="697703" y="1049866"/>
                      <a:pt x="609809" y="1053861"/>
                    </a:cubicBezTo>
                    <a:cubicBezTo>
                      <a:pt x="380395" y="1045668"/>
                      <a:pt x="463962" y="1068745"/>
                      <a:pt x="350729" y="1031001"/>
                    </a:cubicBezTo>
                    <a:lnTo>
                      <a:pt x="282149" y="1008141"/>
                    </a:lnTo>
                    <a:lnTo>
                      <a:pt x="259289" y="1000521"/>
                    </a:lnTo>
                    <a:lnTo>
                      <a:pt x="236429" y="992901"/>
                    </a:lnTo>
                    <a:cubicBezTo>
                      <a:pt x="228809" y="985281"/>
                      <a:pt x="219547" y="979007"/>
                      <a:pt x="213569" y="970041"/>
                    </a:cubicBezTo>
                    <a:cubicBezTo>
                      <a:pt x="209114" y="963358"/>
                      <a:pt x="209541" y="954365"/>
                      <a:pt x="205949" y="947181"/>
                    </a:cubicBezTo>
                    <a:cubicBezTo>
                      <a:pt x="201853" y="938990"/>
                      <a:pt x="194805" y="932512"/>
                      <a:pt x="190709" y="924321"/>
                    </a:cubicBezTo>
                    <a:cubicBezTo>
                      <a:pt x="187117" y="917137"/>
                      <a:pt x="186681" y="908645"/>
                      <a:pt x="183089" y="901461"/>
                    </a:cubicBezTo>
                    <a:cubicBezTo>
                      <a:pt x="178993" y="893270"/>
                      <a:pt x="171568" y="886970"/>
                      <a:pt x="167849" y="878601"/>
                    </a:cubicBezTo>
                    <a:cubicBezTo>
                      <a:pt x="149332" y="836939"/>
                      <a:pt x="153702" y="830727"/>
                      <a:pt x="144989" y="787161"/>
                    </a:cubicBezTo>
                    <a:cubicBezTo>
                      <a:pt x="142935" y="776892"/>
                      <a:pt x="140378" y="766712"/>
                      <a:pt x="137369" y="756681"/>
                    </a:cubicBezTo>
                    <a:cubicBezTo>
                      <a:pt x="132753" y="741294"/>
                      <a:pt x="122129" y="710961"/>
                      <a:pt x="122129" y="710961"/>
                    </a:cubicBezTo>
                    <a:cubicBezTo>
                      <a:pt x="119589" y="672861"/>
                      <a:pt x="119909" y="634462"/>
                      <a:pt x="114509" y="596661"/>
                    </a:cubicBezTo>
                    <a:cubicBezTo>
                      <a:pt x="101553" y="505972"/>
                      <a:pt x="98971" y="595768"/>
                      <a:pt x="68789" y="505221"/>
                    </a:cubicBezTo>
                    <a:cubicBezTo>
                      <a:pt x="58273" y="473673"/>
                      <a:pt x="67852" y="486816"/>
                      <a:pt x="38309" y="467121"/>
                    </a:cubicBezTo>
                    <a:cubicBezTo>
                      <a:pt x="19156" y="409662"/>
                      <a:pt x="44992" y="480487"/>
                      <a:pt x="15449" y="421401"/>
                    </a:cubicBezTo>
                    <a:cubicBezTo>
                      <a:pt x="11857" y="414217"/>
                      <a:pt x="10369" y="406161"/>
                      <a:pt x="7829" y="398541"/>
                    </a:cubicBezTo>
                    <a:cubicBezTo>
                      <a:pt x="5289" y="378221"/>
                      <a:pt x="-1250" y="358007"/>
                      <a:pt x="209" y="337581"/>
                    </a:cubicBezTo>
                    <a:cubicBezTo>
                      <a:pt x="1354" y="321557"/>
                      <a:pt x="10369" y="307101"/>
                      <a:pt x="15449" y="291861"/>
                    </a:cubicBezTo>
                    <a:lnTo>
                      <a:pt x="23069" y="269001"/>
                    </a:lnTo>
                    <a:cubicBezTo>
                      <a:pt x="29267" y="250408"/>
                      <a:pt x="31157" y="238053"/>
                      <a:pt x="45929" y="223281"/>
                    </a:cubicBezTo>
                    <a:cubicBezTo>
                      <a:pt x="52405" y="216805"/>
                      <a:pt x="61169" y="213121"/>
                      <a:pt x="68789" y="208041"/>
                    </a:cubicBezTo>
                    <a:cubicBezTo>
                      <a:pt x="76196" y="185819"/>
                      <a:pt x="78197" y="176223"/>
                      <a:pt x="91649" y="154701"/>
                    </a:cubicBezTo>
                    <a:cubicBezTo>
                      <a:pt x="98380" y="143931"/>
                      <a:pt x="107127" y="134555"/>
                      <a:pt x="114509" y="124221"/>
                    </a:cubicBezTo>
                    <a:cubicBezTo>
                      <a:pt x="125204" y="109248"/>
                      <a:pt x="131754" y="90934"/>
                      <a:pt x="152609" y="86121"/>
                    </a:cubicBezTo>
                    <a:cubicBezTo>
                      <a:pt x="177482" y="80381"/>
                      <a:pt x="203409" y="81041"/>
                      <a:pt x="228809" y="78501"/>
                    </a:cubicBezTo>
                    <a:cubicBezTo>
                      <a:pt x="236429" y="75961"/>
                      <a:pt x="244648" y="74782"/>
                      <a:pt x="251669" y="70881"/>
                    </a:cubicBezTo>
                    <a:cubicBezTo>
                      <a:pt x="267680" y="61986"/>
                      <a:pt x="280013" y="46193"/>
                      <a:pt x="297389" y="40401"/>
                    </a:cubicBezTo>
                    <a:lnTo>
                      <a:pt x="350729" y="32781"/>
                    </a:lnTo>
                    <a:close/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Striped Right Arrow 40">
                <a:extLst>
                  <a:ext uri="{FF2B5EF4-FFF2-40B4-BE49-F238E27FC236}">
                    <a16:creationId xmlns:a16="http://schemas.microsoft.com/office/drawing/2014/main" id="{D55EBF06-4F17-CF4F-B011-017F73D703F5}"/>
                  </a:ext>
                </a:extLst>
              </p:cNvPr>
              <p:cNvSpPr/>
              <p:nvPr/>
            </p:nvSpPr>
            <p:spPr>
              <a:xfrm rot="19620509">
                <a:off x="2229006" y="3031048"/>
                <a:ext cx="1388114" cy="542925"/>
              </a:xfrm>
              <a:prstGeom prst="striped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Striped Right Arrow 41">
                <a:extLst>
                  <a:ext uri="{FF2B5EF4-FFF2-40B4-BE49-F238E27FC236}">
                    <a16:creationId xmlns:a16="http://schemas.microsoft.com/office/drawing/2014/main" id="{E48B6F8C-FC15-8746-B214-E585DD0B98C6}"/>
                  </a:ext>
                </a:extLst>
              </p:cNvPr>
              <p:cNvSpPr/>
              <p:nvPr/>
            </p:nvSpPr>
            <p:spPr>
              <a:xfrm rot="1979491" flipV="1">
                <a:off x="7978858" y="3248754"/>
                <a:ext cx="1388114" cy="542925"/>
              </a:xfrm>
              <a:prstGeom prst="striped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29215FF-FCCE-4949-A9DE-140DAA0D8CB9}"/>
                </a:ext>
              </a:extLst>
            </p:cNvPr>
            <p:cNvSpPr txBox="1"/>
            <p:nvPr/>
          </p:nvSpPr>
          <p:spPr>
            <a:xfrm>
              <a:off x="10597043" y="4623039"/>
              <a:ext cx="23196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Separation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9459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31</Words>
  <Application>Microsoft Macintosh PowerPoint</Application>
  <PresentationFormat>Widescreen</PresentationFormat>
  <Paragraphs>12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Yang</dc:creator>
  <cp:lastModifiedBy>Daniel Yang</cp:lastModifiedBy>
  <cp:revision>8</cp:revision>
  <dcterms:created xsi:type="dcterms:W3CDTF">2020-08-22T00:32:28Z</dcterms:created>
  <dcterms:modified xsi:type="dcterms:W3CDTF">2020-08-22T04:25:23Z</dcterms:modified>
</cp:coreProperties>
</file>